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7" d="100"/>
          <a:sy n="67" d="100"/>
        </p:scale>
        <p:origin x="24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2601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19456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692640" y="-1280160"/>
            <a:ext cx="4114800" cy="4114800"/>
          </a:xfrm>
          <a:prstGeom prst="ellipse">
            <a:avLst/>
          </a:prstGeom>
          <a:ln w="127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-2011680" y="4206240"/>
            <a:ext cx="3840480" cy="3840480"/>
          </a:xfrm>
          <a:prstGeom prst="ellipse">
            <a:avLst/>
          </a:prstGeom>
          <a:ln w="19050">
            <a:solidFill>
              <a:srgbClr val="1B3F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2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 TECHNOLOGIES  •  PRODUCT OVERVIEW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2651760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Viztech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822960" y="36576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Centralized Bio-Metrics Verification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22960" y="41148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CNIC and fingerprint verification integrated with NADRA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822960" y="5806440"/>
            <a:ext cx="914400" cy="0"/>
          </a:xfrm>
          <a:prstGeom prst="line">
            <a:avLst/>
          </a:prstGeom>
          <a:noFill/>
          <a:ln w="254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58978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by Zealous Technologies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619963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zealoustechnologies.com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monito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Developed System Modules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Login, biometric verification, configuration, and reporting screens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SYSTEM MODULES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Login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viztech/ppt/media/image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SYSTEM MODULES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Biometric Verification Request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viztech/ppt/media/image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SYSTEM MODULES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Response from NADRA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viztech/ppt/media/image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SYSTEM MODULES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Configuration Setup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viztech/ppt/media/image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SYSTEM MODULES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User Setup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viztech/ppt/media/image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SYSTEM MODULES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User Authorization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viztech/ppt/media/image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SYSTEM MODULES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Unauthorized User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viztech/ppt/media/image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SYSTEM MODULES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Management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viztech/ppt/media/image1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SYSTEM MODULES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Authorization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viztech/ppt/media/image1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Summary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4300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icons/shield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168" y="2441448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4300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Secure Biometric Platform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14300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enterprise-grade platform built on C# and .NET Framework to digitize and automate client identity verification for Citibank.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38912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70916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icons/server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0328" y="2441448"/>
            <a:ext cx="420624" cy="42062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0916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NADRA Integration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70916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Integrates directly with NADRA's API for real-time authentication of CNIC and fingerprints, replacing manual verification processes.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795528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827532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icons/clipboard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6488" y="2441448"/>
            <a:ext cx="420624" cy="42062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7532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Regulatory Compliance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27532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Meets strict regulatory compliance standards while streamlining the onboarding and verification of financial clients.</a:t>
            </a:r>
            <a:endParaRPr lang="en-US" sz="1200" dirty="0"/>
          </a:p>
        </p:txBody>
      </p:sp>
      <p:sp>
        <p:nvSpPr>
          <p:cNvPr id="19" name="Text 14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20" name="Text 15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SYSTEM MODULES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User Activity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viztech/ppt/media/image1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SYSTEM MODULES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Activity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viztech/ppt/media/image1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SYSTEM MODULES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User Last Login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viztech/ppt/media/image1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961120" y="3291840"/>
            <a:ext cx="5029200" cy="5029200"/>
          </a:xfrm>
          <a:prstGeom prst="ellipse">
            <a:avLst/>
          </a:prstGeom>
          <a:ln w="127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265176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41248" y="35661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 welcome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2960" y="5029200"/>
            <a:ext cx="914400" cy="0"/>
          </a:xfrm>
          <a:prstGeom prst="line">
            <a:avLst/>
          </a:prstGeom>
          <a:noFill/>
          <a:ln w="254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513892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by Zealous Technologies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54406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zealoustechnologies.com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04088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Highlights &amp; Impact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22960" y="1463040"/>
            <a:ext cx="5074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HIGHLIGHTS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263640" y="1463040"/>
            <a:ext cx="5074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822960" y="1828800"/>
            <a:ext cx="507492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24128" y="2029968"/>
            <a:ext cx="502920" cy="50292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0" descr="icons/filetext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148840"/>
            <a:ext cx="265176" cy="26517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91640" y="1901952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NADRA Verification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691640" y="2212848"/>
            <a:ext cx="4023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Automates NIC and fingerprint verification via the NADRA API</a:t>
            </a:r>
            <a:endParaRPr lang="en-US" sz="1030" dirty="0"/>
          </a:p>
        </p:txBody>
      </p:sp>
      <p:sp>
        <p:nvSpPr>
          <p:cNvPr id="11" name="Shape 8"/>
          <p:cNvSpPr/>
          <p:nvPr/>
        </p:nvSpPr>
        <p:spPr>
          <a:xfrm>
            <a:off x="822960" y="2944368"/>
            <a:ext cx="507492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1024128" y="3145536"/>
            <a:ext cx="502920" cy="50292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1" descr="icons/trending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3264408"/>
            <a:ext cx="265176" cy="26517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691640" y="301752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Real-Time Authentication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1691640" y="3328416"/>
            <a:ext cx="4023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Provides real-time identity authentication for financial institutions</a:t>
            </a:r>
            <a:endParaRPr lang="en-US" sz="1030" dirty="0"/>
          </a:p>
        </p:txBody>
      </p:sp>
      <p:sp>
        <p:nvSpPr>
          <p:cNvPr id="16" name="Shape 12"/>
          <p:cNvSpPr/>
          <p:nvPr/>
        </p:nvSpPr>
        <p:spPr>
          <a:xfrm>
            <a:off x="822960" y="4059936"/>
            <a:ext cx="507492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1024128" y="4261104"/>
            <a:ext cx="502920" cy="50292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2" descr="icons/shield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4379976"/>
            <a:ext cx="265176" cy="26517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691640" y="413308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Maker-Checker Approval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1691640" y="4443984"/>
            <a:ext cx="4023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secure approval system for user management</a:t>
            </a:r>
            <a:endParaRPr lang="en-US" sz="1030" dirty="0"/>
          </a:p>
        </p:txBody>
      </p:sp>
      <p:sp>
        <p:nvSpPr>
          <p:cNvPr id="21" name="Shape 16"/>
          <p:cNvSpPr/>
          <p:nvPr/>
        </p:nvSpPr>
        <p:spPr>
          <a:xfrm>
            <a:off x="822960" y="5175504"/>
            <a:ext cx="507492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7"/>
          <p:cNvSpPr/>
          <p:nvPr/>
        </p:nvSpPr>
        <p:spPr>
          <a:xfrm>
            <a:off x="1024128" y="5376672"/>
            <a:ext cx="502920" cy="50292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3" descr="icons/users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3000" y="5495544"/>
            <a:ext cx="265176" cy="265176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1691640" y="5248656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Centralized Control</a:t>
            </a:r>
            <a:endParaRPr lang="en-US" sz="1300" dirty="0"/>
          </a:p>
        </p:txBody>
      </p:sp>
      <p:sp>
        <p:nvSpPr>
          <p:cNvPr id="25" name="Text 19"/>
          <p:cNvSpPr/>
          <p:nvPr/>
        </p:nvSpPr>
        <p:spPr>
          <a:xfrm>
            <a:off x="1691640" y="5559552"/>
            <a:ext cx="4023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management of accounts, roles, and permissions</a:t>
            </a:r>
            <a:endParaRPr lang="en-US" sz="1030" dirty="0"/>
          </a:p>
        </p:txBody>
      </p:sp>
      <p:sp>
        <p:nvSpPr>
          <p:cNvPr id="26" name="Shape 20"/>
          <p:cNvSpPr/>
          <p:nvPr/>
        </p:nvSpPr>
        <p:spPr>
          <a:xfrm>
            <a:off x="6263640" y="1828800"/>
            <a:ext cx="507492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1"/>
          <p:cNvSpPr/>
          <p:nvPr/>
        </p:nvSpPr>
        <p:spPr>
          <a:xfrm>
            <a:off x="6464808" y="2029968"/>
            <a:ext cx="502920" cy="50292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8" name="Image 4" descr="icons/search_gol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3680" y="2148840"/>
            <a:ext cx="265176" cy="265176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7132320" y="1901952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Reduced Fraud</a:t>
            </a:r>
            <a:endParaRPr lang="en-US" sz="1300" dirty="0"/>
          </a:p>
        </p:txBody>
      </p:sp>
      <p:sp>
        <p:nvSpPr>
          <p:cNvPr id="30" name="Text 23"/>
          <p:cNvSpPr/>
          <p:nvPr/>
        </p:nvSpPr>
        <p:spPr>
          <a:xfrm>
            <a:off x="7132320" y="2212848"/>
            <a:ext cx="4023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biometric authentication reduces fraud risk</a:t>
            </a:r>
            <a:endParaRPr lang="en-US" sz="1030" dirty="0"/>
          </a:p>
        </p:txBody>
      </p:sp>
      <p:sp>
        <p:nvSpPr>
          <p:cNvPr id="31" name="Shape 24"/>
          <p:cNvSpPr/>
          <p:nvPr/>
        </p:nvSpPr>
        <p:spPr>
          <a:xfrm>
            <a:off x="6263640" y="2944368"/>
            <a:ext cx="507492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25"/>
          <p:cNvSpPr/>
          <p:nvPr/>
        </p:nvSpPr>
        <p:spPr>
          <a:xfrm>
            <a:off x="6464808" y="3145536"/>
            <a:ext cx="502920" cy="50292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3" name="Image 5" descr="icons/clipboard_gol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3680" y="3264408"/>
            <a:ext cx="265176" cy="265176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7132320" y="301752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Less Manual Work</a:t>
            </a:r>
            <a:endParaRPr lang="en-US" sz="1300" dirty="0"/>
          </a:p>
        </p:txBody>
      </p:sp>
      <p:sp>
        <p:nvSpPr>
          <p:cNvPr id="35" name="Text 27"/>
          <p:cNvSpPr/>
          <p:nvPr/>
        </p:nvSpPr>
        <p:spPr>
          <a:xfrm>
            <a:off x="7132320" y="3328416"/>
            <a:ext cx="4023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Lowers manual workload by digitizing verification processes</a:t>
            </a:r>
            <a:endParaRPr lang="en-US" sz="1030" dirty="0"/>
          </a:p>
        </p:txBody>
      </p:sp>
      <p:sp>
        <p:nvSpPr>
          <p:cNvPr id="36" name="Shape 28"/>
          <p:cNvSpPr/>
          <p:nvPr/>
        </p:nvSpPr>
        <p:spPr>
          <a:xfrm>
            <a:off x="6263640" y="4059936"/>
            <a:ext cx="507492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Shape 29"/>
          <p:cNvSpPr/>
          <p:nvPr/>
        </p:nvSpPr>
        <p:spPr>
          <a:xfrm>
            <a:off x="6464808" y="4261104"/>
            <a:ext cx="502920" cy="50292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8" name="Image 6" descr="icons/barchart_gol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3680" y="4379976"/>
            <a:ext cx="265176" cy="265176"/>
          </a:xfrm>
          <a:prstGeom prst="rect">
            <a:avLst/>
          </a:prstGeom>
        </p:spPr>
      </p:pic>
      <p:sp>
        <p:nvSpPr>
          <p:cNvPr id="39" name="Text 30"/>
          <p:cNvSpPr/>
          <p:nvPr/>
        </p:nvSpPr>
        <p:spPr>
          <a:xfrm>
            <a:off x="7132320" y="413308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Faster Onboarding</a:t>
            </a:r>
            <a:endParaRPr lang="en-US" sz="1300" dirty="0"/>
          </a:p>
        </p:txBody>
      </p:sp>
      <p:sp>
        <p:nvSpPr>
          <p:cNvPr id="40" name="Text 31"/>
          <p:cNvSpPr/>
          <p:nvPr/>
        </p:nvSpPr>
        <p:spPr>
          <a:xfrm>
            <a:off x="7132320" y="4443984"/>
            <a:ext cx="4023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Decreases turnaround time for client onboarding</a:t>
            </a:r>
            <a:endParaRPr lang="en-US" sz="1030" dirty="0"/>
          </a:p>
        </p:txBody>
      </p:sp>
      <p:sp>
        <p:nvSpPr>
          <p:cNvPr id="41" name="Shape 32"/>
          <p:cNvSpPr/>
          <p:nvPr/>
        </p:nvSpPr>
        <p:spPr>
          <a:xfrm>
            <a:off x="6263640" y="5175504"/>
            <a:ext cx="5074920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" name="Shape 33"/>
          <p:cNvSpPr/>
          <p:nvPr/>
        </p:nvSpPr>
        <p:spPr>
          <a:xfrm>
            <a:off x="6464808" y="5376672"/>
            <a:ext cx="502920" cy="50292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3" name="Image 7" descr="icons/piechart_gol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3680" y="5495544"/>
            <a:ext cx="265176" cy="265176"/>
          </a:xfrm>
          <a:prstGeom prst="rect">
            <a:avLst/>
          </a:prstGeom>
        </p:spPr>
      </p:pic>
      <p:sp>
        <p:nvSpPr>
          <p:cNvPr id="44" name="Text 34"/>
          <p:cNvSpPr/>
          <p:nvPr/>
        </p:nvSpPr>
        <p:spPr>
          <a:xfrm>
            <a:off x="7132320" y="5248656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Data-Driven Decisions</a:t>
            </a:r>
            <a:endParaRPr lang="en-US" sz="1300" dirty="0"/>
          </a:p>
        </p:txBody>
      </p:sp>
      <p:sp>
        <p:nvSpPr>
          <p:cNvPr id="45" name="Text 35"/>
          <p:cNvSpPr/>
          <p:nvPr/>
        </p:nvSpPr>
        <p:spPr>
          <a:xfrm>
            <a:off x="7132320" y="5559552"/>
            <a:ext cx="40233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Detailed audit reports support compliance and operational analysis</a:t>
            </a:r>
            <a:endParaRPr lang="en-US" sz="1030" dirty="0"/>
          </a:p>
        </p:txBody>
      </p:sp>
      <p:sp>
        <p:nvSpPr>
          <p:cNvPr id="46" name="Text 36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47" name="Text 37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Architecture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37160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on ASP.NET MVC and C# .NET Framework, hosted on Windows Server with IIS, bridging Citibank's service points and NADRA.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822960" y="2331720"/>
            <a:ext cx="3246120" cy="3657600"/>
          </a:xfrm>
          <a:prstGeom prst="roundRect">
            <a:avLst>
              <a:gd name="adj" fmla="val 2254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143000" y="2697480"/>
            <a:ext cx="777240" cy="7772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icons/monito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024" y="2889504"/>
            <a:ext cx="393192" cy="39319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43000" y="365760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 &amp; Hardware Layer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1143000" y="4142232"/>
            <a:ext cx="26060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8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Interfaces with biometric hardware via a REST API, capturing fingerprint data and converting it to a Base64 string.</a:t>
            </a:r>
            <a:endParaRPr lang="en-US" sz="1080" dirty="0"/>
          </a:p>
        </p:txBody>
      </p:sp>
      <p:pic>
        <p:nvPicPr>
          <p:cNvPr id="10" name="Image 1" descr="icons/arrowright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3944" y="4023360"/>
            <a:ext cx="274320" cy="27432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4389120" y="2331720"/>
            <a:ext cx="3246120" cy="3657600"/>
          </a:xfrm>
          <a:prstGeom prst="roundRect">
            <a:avLst>
              <a:gd name="adj" fmla="val 2254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4709160" y="2697480"/>
            <a:ext cx="777240" cy="7772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icons/server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1184" y="2889504"/>
            <a:ext cx="393192" cy="39319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709160" y="365760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NADRA Integration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4709160" y="4142232"/>
            <a:ext cx="26060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8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Bundles the request into an XSD format with franchise credentials, transmitted securely for a 1:1 match against NADRA's database.</a:t>
            </a:r>
            <a:endParaRPr lang="en-US" sz="1080" dirty="0"/>
          </a:p>
        </p:txBody>
      </p:sp>
      <p:pic>
        <p:nvPicPr>
          <p:cNvPr id="16" name="Image 3" descr="icons/arrowright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0104" y="4023360"/>
            <a:ext cx="274320" cy="274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7955280" y="2331720"/>
            <a:ext cx="3246120" cy="3657600"/>
          </a:xfrm>
          <a:prstGeom prst="roundRect">
            <a:avLst>
              <a:gd name="adj" fmla="val 2254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2"/>
          <p:cNvSpPr/>
          <p:nvPr/>
        </p:nvSpPr>
        <p:spPr>
          <a:xfrm>
            <a:off x="8275320" y="2697480"/>
            <a:ext cx="777240" cy="7772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4" descr="icons/shield_nav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7344" y="2889504"/>
            <a:ext cx="393192" cy="393192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8275320" y="365760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Backend &amp; Compliance</a:t>
            </a:r>
            <a:endParaRPr lang="en-US" sz="1450" dirty="0"/>
          </a:p>
        </p:txBody>
      </p:sp>
      <p:sp>
        <p:nvSpPr>
          <p:cNvPr id="21" name="Text 14"/>
          <p:cNvSpPr/>
          <p:nvPr/>
        </p:nvSpPr>
        <p:spPr>
          <a:xfrm>
            <a:off x="8275320" y="4142232"/>
            <a:ext cx="26060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8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SQL-backed system manages maker-checker logic, role-based access, and comprehensive audit logging.</a:t>
            </a:r>
            <a:endParaRPr lang="en-US" sz="1080" dirty="0"/>
          </a:p>
        </p:txBody>
      </p:sp>
      <p:sp>
        <p:nvSpPr>
          <p:cNvPr id="22" name="Text 1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23" name="Text 1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04088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Functionality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234440"/>
            <a:ext cx="8686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Secure, scalable, and reliable platform with full regulatory compliance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822960" y="192024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051560" y="214884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icons/users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576" y="2276856"/>
            <a:ext cx="292608" cy="29260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737360" y="210312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 &amp; Role Management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051560" y="278892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accounts with roles and maker-checker approvals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507992" y="192024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736592" y="214884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icons/filetext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608" y="2276856"/>
            <a:ext cx="292608" cy="29260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422392" y="210312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NADRA Verification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4736592" y="278892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 NIC and fingerprint verification via the NADRA API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8193024" y="192024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421624" y="214884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icons/clipboard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9640" y="2276856"/>
            <a:ext cx="292608" cy="29260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107424" y="210312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 &amp; Activity Reports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8421624" y="278892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detailed audit and activity reports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822960" y="416052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1051560" y="438912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icons/sliders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9576" y="4517136"/>
            <a:ext cx="292608" cy="29260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737360" y="43434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Permission Management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1051560" y="502920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Centralized user and permission management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4507992" y="416052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0"/>
          <p:cNvSpPr/>
          <p:nvPr/>
        </p:nvSpPr>
        <p:spPr>
          <a:xfrm>
            <a:off x="4736592" y="438912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7" name="Image 4" descr="icons/shield_gol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4608" y="4517136"/>
            <a:ext cx="292608" cy="292608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5422392" y="43434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Real-Time Compliance</a:t>
            </a:r>
            <a:endParaRPr lang="en-US" sz="1300" dirty="0"/>
          </a:p>
        </p:txBody>
      </p:sp>
      <p:sp>
        <p:nvSpPr>
          <p:cNvPr id="29" name="Text 22"/>
          <p:cNvSpPr/>
          <p:nvPr/>
        </p:nvSpPr>
        <p:spPr>
          <a:xfrm>
            <a:off x="4736592" y="502920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verification with full regulatory compliance</a:t>
            </a:r>
            <a:endParaRPr lang="en-US" sz="1050" dirty="0"/>
          </a:p>
        </p:txBody>
      </p:sp>
      <p:sp>
        <p:nvSpPr>
          <p:cNvPr id="30" name="Shape 23"/>
          <p:cNvSpPr/>
          <p:nvPr/>
        </p:nvSpPr>
        <p:spPr>
          <a:xfrm>
            <a:off x="8193024" y="416052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4"/>
          <p:cNvSpPr/>
          <p:nvPr/>
        </p:nvSpPr>
        <p:spPr>
          <a:xfrm>
            <a:off x="8421624" y="438912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2" name="Image 5" descr="icons/server_gol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9640" y="4517136"/>
            <a:ext cx="292608" cy="292608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9107424" y="43434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Reliable Platform</a:t>
            </a:r>
            <a:endParaRPr lang="en-US" sz="1300" dirty="0"/>
          </a:p>
        </p:txBody>
      </p:sp>
      <p:sp>
        <p:nvSpPr>
          <p:cNvPr id="34" name="Text 26"/>
          <p:cNvSpPr/>
          <p:nvPr/>
        </p:nvSpPr>
        <p:spPr>
          <a:xfrm>
            <a:off x="8421624" y="502920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Secure, scalable, and reliable enterprise platform</a:t>
            </a:r>
            <a:endParaRPr lang="en-US" sz="1050" dirty="0"/>
          </a:p>
        </p:txBody>
      </p:sp>
      <p:sp>
        <p:nvSpPr>
          <p:cNvPr id="35" name="Text 27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36" name="Text 28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ENHANCEMENT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 User Creation Module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05840" y="2194560"/>
            <a:ext cx="4709160" cy="3291840"/>
          </a:xfrm>
          <a:prstGeom prst="roundRect">
            <a:avLst>
              <a:gd name="adj" fmla="val 2222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371600" y="25146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371600" y="2971800"/>
            <a:ext cx="914400" cy="9144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icons/userplus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056" y="3191256"/>
            <a:ext cx="475488" cy="47548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71600" y="4069080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Dynamic User Creation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1371600" y="4572000"/>
            <a:ext cx="3977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can be created and managed through the new proposed dynamic module.</a:t>
            </a:r>
            <a:endParaRPr lang="en-US" sz="1250" dirty="0"/>
          </a:p>
        </p:txBody>
      </p:sp>
      <p:pic>
        <p:nvPicPr>
          <p:cNvPr id="10" name="Image 1" descr="icons/arrowright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8152" y="3685032"/>
            <a:ext cx="310896" cy="310896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6172200" y="2194560"/>
            <a:ext cx="4709160" cy="3291840"/>
          </a:xfrm>
          <a:prstGeom prst="roundRect">
            <a:avLst>
              <a:gd name="adj" fmla="val 2222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6537960" y="25146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6537960" y="2971800"/>
            <a:ext cx="914400" cy="9144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icons/layers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7416" y="3191256"/>
            <a:ext cx="475488" cy="47548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537960" y="4069080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Portal Integration</a:t>
            </a:r>
            <a:endParaRPr lang="en-US" sz="1700" dirty="0"/>
          </a:p>
        </p:txBody>
      </p:sp>
      <p:sp>
        <p:nvSpPr>
          <p:cNvPr id="16" name="Text 11"/>
          <p:cNvSpPr/>
          <p:nvPr/>
        </p:nvSpPr>
        <p:spPr>
          <a:xfrm>
            <a:off x="6537960" y="4572000"/>
            <a:ext cx="3977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dynamic user-creation module will be incorporated directly into the Viztech Portal.</a:t>
            </a:r>
            <a:endParaRPr lang="en-US" sz="1250" dirty="0"/>
          </a:p>
        </p:txBody>
      </p:sp>
      <p:sp>
        <p:nvSpPr>
          <p:cNvPr id="17" name="Text 12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18" name="Text 13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Modules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2801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core procedures power the complete verification workflow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1005840" y="2377440"/>
            <a:ext cx="2468880" cy="2377440"/>
          </a:xfrm>
          <a:prstGeom prst="roundRect">
            <a:avLst>
              <a:gd name="adj" fmla="val 3077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828800" y="2697480"/>
            <a:ext cx="822960" cy="82296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icons/userplus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9968" y="2898648"/>
            <a:ext cx="420624" cy="42062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43000" y="374904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User Creation Module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3749040" y="2377440"/>
            <a:ext cx="2468880" cy="2377440"/>
          </a:xfrm>
          <a:prstGeom prst="roundRect">
            <a:avLst>
              <a:gd name="adj" fmla="val 3077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572000" y="2697480"/>
            <a:ext cx="822960" cy="82296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icons/shield_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3168" y="2898648"/>
            <a:ext cx="420624" cy="42062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886200" y="374904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Role Creation Module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6492240" y="2377440"/>
            <a:ext cx="2468880" cy="2377440"/>
          </a:xfrm>
          <a:prstGeom prst="roundRect">
            <a:avLst>
              <a:gd name="adj" fmla="val 3077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7315200" y="2697480"/>
            <a:ext cx="822960" cy="82296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2" descr="icons/filetext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6368" y="2898648"/>
            <a:ext cx="420624" cy="42062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629400" y="374904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Biometric Verification</a:t>
            </a:r>
            <a:endParaRPr lang="en-US" sz="1300" dirty="0"/>
          </a:p>
        </p:txBody>
      </p:sp>
      <p:sp>
        <p:nvSpPr>
          <p:cNvPr id="17" name="Shape 12"/>
          <p:cNvSpPr/>
          <p:nvPr/>
        </p:nvSpPr>
        <p:spPr>
          <a:xfrm>
            <a:off x="9235440" y="2377440"/>
            <a:ext cx="2468880" cy="2377440"/>
          </a:xfrm>
          <a:prstGeom prst="roundRect">
            <a:avLst>
              <a:gd name="adj" fmla="val 3077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10058400" y="2697480"/>
            <a:ext cx="822960" cy="82296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3" descr="icons/barchart_nav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59568" y="2898648"/>
            <a:ext cx="420624" cy="42062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372600" y="374904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Generate Report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22" name="Text 1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It Works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822960" y="1920240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9202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97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463040" y="1874520"/>
            <a:ext cx="39319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application reads the fingerprint through a REST API service provided by the hardware vendor.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22960" y="3108960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22960" y="31089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97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463040" y="3063240"/>
            <a:ext cx="39319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the fingerprint is scanned successfully, the application sends a request to the NADRA API and displays the response.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623560" y="1554480"/>
            <a:ext cx="592531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0" descr="unpacked_viztech/ppt/media/image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43600" y="1874520"/>
            <a:ext cx="5285232" cy="425196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Hardware &amp; Software Requirements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22960" y="1600200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server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688" y="1709928"/>
            <a:ext cx="237744" cy="23774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63040" y="160020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Preferable development environment: ASP.NET MVC.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822960" y="2194560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icons/monitor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688" y="2304288"/>
            <a:ext cx="237744" cy="23774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63040" y="219456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Windows Server with IIS Manager installed is required to deploy the ASP.NET MVC application.</a:t>
            </a:r>
            <a:endParaRPr lang="en-US" sz="13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3200400"/>
          <a:ext cx="10543032" cy="1920240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Application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Specs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0F2A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Minimum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RAM: 8 GB   •   Cores: 4   •   Storage (SSD): 50 GB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0F2A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Recommended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RAM: 16 GB   •   Cores: 8   •   Storage (SSD): 50–100 GB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 6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VIZTECH</a:t>
            </a:r>
            <a:endParaRPr lang="en-US" sz="800" dirty="0"/>
          </a:p>
        </p:txBody>
      </p:sp>
      <p:sp>
        <p:nvSpPr>
          <p:cNvPr id="12" name="Text 7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671</Words>
  <Application>Microsoft Office PowerPoint</Application>
  <PresentationFormat>Widescreen</PresentationFormat>
  <Paragraphs>188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Shahid Lakhani</cp:lastModifiedBy>
  <cp:revision>2</cp:revision>
  <dcterms:created xsi:type="dcterms:W3CDTF">2026-08-08T06:33:08Z</dcterms:created>
  <dcterms:modified xsi:type="dcterms:W3CDTF">2026-08-12T11:09:02Z</dcterms:modified>
</cp:coreProperties>
</file>