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slides/slide244.xml" ContentType="application/vnd.openxmlformats-officedocument.presentationml.slide+xml"/>
  <Override PartName="/ppt/slides/slide245.xml" ContentType="application/vnd.openxmlformats-officedocument.presentationml.slide+xml"/>
  <Override PartName="/ppt/slides/slide246.xml" ContentType="application/vnd.openxmlformats-officedocument.presentationml.slide+xml"/>
  <Override PartName="/ppt/slides/slide247.xml" ContentType="application/vnd.openxmlformats-officedocument.presentationml.slide+xml"/>
  <Override PartName="/ppt/slides/slide248.xml" ContentType="application/vnd.openxmlformats-officedocument.presentationml.slide+xml"/>
  <Override PartName="/ppt/slides/slide249.xml" ContentType="application/vnd.openxmlformats-officedocument.presentationml.slide+xml"/>
  <Override PartName="/ppt/slides/slide250.xml" ContentType="application/vnd.openxmlformats-officedocument.presentationml.slide+xml"/>
  <Override PartName="/ppt/slides/slide251.xml" ContentType="application/vnd.openxmlformats-officedocument.presentationml.slide+xml"/>
  <Override PartName="/ppt/slides/slide252.xml" ContentType="application/vnd.openxmlformats-officedocument.presentationml.slide+xml"/>
  <Override PartName="/ppt/slides/slide253.xml" ContentType="application/vnd.openxmlformats-officedocument.presentationml.slide+xml"/>
  <Override PartName="/ppt/slides/slide254.xml" ContentType="application/vnd.openxmlformats-officedocument.presentationml.slide+xml"/>
  <Override PartName="/ppt/slides/slide255.xml" ContentType="application/vnd.openxmlformats-officedocument.presentationml.slide+xml"/>
  <Override PartName="/ppt/slides/slide256.xml" ContentType="application/vnd.openxmlformats-officedocument.presentationml.slide+xml"/>
  <Override PartName="/ppt/slides/slide257.xml" ContentType="application/vnd.openxmlformats-officedocument.presentationml.slide+xml"/>
  <Override PartName="/ppt/slides/slide258.xml" ContentType="application/vnd.openxmlformats-officedocument.presentationml.slide+xml"/>
  <Override PartName="/ppt/slides/slide259.xml" ContentType="application/vnd.openxmlformats-officedocument.presentationml.slide+xml"/>
  <Override PartName="/ppt/slides/slide260.xml" ContentType="application/vnd.openxmlformats-officedocument.presentationml.slide+xml"/>
  <Override PartName="/ppt/slides/slide261.xml" ContentType="application/vnd.openxmlformats-officedocument.presentationml.slide+xml"/>
  <Override PartName="/ppt/slides/slide262.xml" ContentType="application/vnd.openxmlformats-officedocument.presentationml.slide+xml"/>
  <Override PartName="/ppt/slides/slide263.xml" ContentType="application/vnd.openxmlformats-officedocument.presentationml.slide+xml"/>
  <Override PartName="/ppt/slides/slide264.xml" ContentType="application/vnd.openxmlformats-officedocument.presentationml.slide+xml"/>
  <Override PartName="/ppt/slides/slide265.xml" ContentType="application/vnd.openxmlformats-officedocument.presentationml.slide+xml"/>
  <Override PartName="/ppt/slides/slide266.xml" ContentType="application/vnd.openxmlformats-officedocument.presentationml.slide+xml"/>
  <Override PartName="/ppt/slides/slide267.xml" ContentType="application/vnd.openxmlformats-officedocument.presentationml.slide+xml"/>
  <Override PartName="/ppt/slides/slide268.xml" ContentType="application/vnd.openxmlformats-officedocument.presentationml.slide+xml"/>
  <Override PartName="/ppt/slides/slide269.xml" ContentType="application/vnd.openxmlformats-officedocument.presentationml.slide+xml"/>
  <Override PartName="/ppt/slides/slide270.xml" ContentType="application/vnd.openxmlformats-officedocument.presentationml.slide+xml"/>
  <Override PartName="/ppt/slides/slide271.xml" ContentType="application/vnd.openxmlformats-officedocument.presentationml.slide+xml"/>
  <Override PartName="/ppt/slides/slide272.xml" ContentType="application/vnd.openxmlformats-officedocument.presentationml.slide+xml"/>
  <Override PartName="/ppt/slides/slide273.xml" ContentType="application/vnd.openxmlformats-officedocument.presentationml.slide+xml"/>
  <Override PartName="/ppt/slides/slide274.xml" ContentType="application/vnd.openxmlformats-officedocument.presentationml.slide+xml"/>
  <Override PartName="/ppt/slides/slide275.xml" ContentType="application/vnd.openxmlformats-officedocument.presentationml.slide+xml"/>
  <Override PartName="/ppt/slides/slide276.xml" ContentType="application/vnd.openxmlformats-officedocument.presentationml.slide+xml"/>
  <Override PartName="/ppt/slides/slide277.xml" ContentType="application/vnd.openxmlformats-officedocument.presentationml.slide+xml"/>
  <Override PartName="/ppt/slides/slide278.xml" ContentType="application/vnd.openxmlformats-officedocument.presentationml.slide+xml"/>
  <Override PartName="/ppt/slides/slide279.xml" ContentType="application/vnd.openxmlformats-officedocument.presentationml.slide+xml"/>
  <Override PartName="/ppt/slides/slide280.xml" ContentType="application/vnd.openxmlformats-officedocument.presentationml.slide+xml"/>
  <Override PartName="/ppt/slides/slide281.xml" ContentType="application/vnd.openxmlformats-officedocument.presentationml.slide+xml"/>
  <Override PartName="/ppt/slides/slide282.xml" ContentType="application/vnd.openxmlformats-officedocument.presentationml.slide+xml"/>
  <Override PartName="/ppt/slides/slide283.xml" ContentType="application/vnd.openxmlformats-officedocument.presentationml.slide+xml"/>
  <Override PartName="/ppt/slides/slide284.xml" ContentType="application/vnd.openxmlformats-officedocument.presentationml.slide+xml"/>
  <Override PartName="/ppt/slides/slide285.xml" ContentType="application/vnd.openxmlformats-officedocument.presentationml.slide+xml"/>
  <Override PartName="/ppt/slides/slide286.xml" ContentType="application/vnd.openxmlformats-officedocument.presentationml.slide+xml"/>
  <Override PartName="/ppt/slides/slide287.xml" ContentType="application/vnd.openxmlformats-officedocument.presentationml.slide+xml"/>
  <Override PartName="/ppt/slides/slide288.xml" ContentType="application/vnd.openxmlformats-officedocument.presentationml.slide+xml"/>
  <Override PartName="/ppt/slides/slide289.xml" ContentType="application/vnd.openxmlformats-officedocument.presentationml.slide+xml"/>
  <Override PartName="/ppt/slides/slide290.xml" ContentType="application/vnd.openxmlformats-officedocument.presentationml.slide+xml"/>
  <Override PartName="/ppt/slides/slide291.xml" ContentType="application/vnd.openxmlformats-officedocument.presentationml.slide+xml"/>
  <Override PartName="/ppt/slides/slide292.xml" ContentType="application/vnd.openxmlformats-officedocument.presentationml.slide+xml"/>
  <Override PartName="/ppt/slides/slide293.xml" ContentType="application/vnd.openxmlformats-officedocument.presentationml.slide+xml"/>
  <Override PartName="/ppt/slides/slide294.xml" ContentType="application/vnd.openxmlformats-officedocument.presentationml.slide+xml"/>
  <Override PartName="/ppt/slides/slide295.xml" ContentType="application/vnd.openxmlformats-officedocument.presentationml.slide+xml"/>
  <Override PartName="/ppt/slides/slide296.xml" ContentType="application/vnd.openxmlformats-officedocument.presentationml.slide+xml"/>
  <Override PartName="/ppt/slides/slide297.xml" ContentType="application/vnd.openxmlformats-officedocument.presentationml.slide+xml"/>
  <Override PartName="/ppt/slides/slide298.xml" ContentType="application/vnd.openxmlformats-officedocument.presentationml.slide+xml"/>
  <Override PartName="/ppt/slides/slide299.xml" ContentType="application/vnd.openxmlformats-officedocument.presentationml.slide+xml"/>
  <Override PartName="/ppt/slides/slide300.xml" ContentType="application/vnd.openxmlformats-officedocument.presentationml.slide+xml"/>
  <Override PartName="/ppt/slides/slide301.xml" ContentType="application/vnd.openxmlformats-officedocument.presentationml.slide+xml"/>
  <Override PartName="/ppt/slides/slide30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42.xml" ContentType="application/vnd.openxmlformats-officedocument.presentationml.notesSlide+xml"/>
  <Override PartName="/ppt/notesSlides/notesSlide143.xml" ContentType="application/vnd.openxmlformats-officedocument.presentationml.notesSlide+xml"/>
  <Override PartName="/ppt/notesSlides/notesSlide144.xml" ContentType="application/vnd.openxmlformats-officedocument.presentationml.notesSlide+xml"/>
  <Override PartName="/ppt/notesSlides/notesSlide145.xml" ContentType="application/vnd.openxmlformats-officedocument.presentationml.notesSlide+xml"/>
  <Override PartName="/ppt/notesSlides/notesSlide146.xml" ContentType="application/vnd.openxmlformats-officedocument.presentationml.notesSlide+xml"/>
  <Override PartName="/ppt/notesSlides/notesSlide147.xml" ContentType="application/vnd.openxmlformats-officedocument.presentationml.notesSlide+xml"/>
  <Override PartName="/ppt/notesSlides/notesSlide148.xml" ContentType="application/vnd.openxmlformats-officedocument.presentationml.notesSlide+xml"/>
  <Override PartName="/ppt/notesSlides/notesSlide149.xml" ContentType="application/vnd.openxmlformats-officedocument.presentationml.notesSlide+xml"/>
  <Override PartName="/ppt/notesSlides/notesSlide150.xml" ContentType="application/vnd.openxmlformats-officedocument.presentationml.notesSlide+xml"/>
  <Override PartName="/ppt/notesSlides/notesSlide151.xml" ContentType="application/vnd.openxmlformats-officedocument.presentationml.notesSlide+xml"/>
  <Override PartName="/ppt/notesSlides/notesSlide152.xml" ContentType="application/vnd.openxmlformats-officedocument.presentationml.notesSlide+xml"/>
  <Override PartName="/ppt/notesSlides/notesSlide153.xml" ContentType="application/vnd.openxmlformats-officedocument.presentationml.notesSlide+xml"/>
  <Override PartName="/ppt/notesSlides/notesSlide154.xml" ContentType="application/vnd.openxmlformats-officedocument.presentationml.notesSlide+xml"/>
  <Override PartName="/ppt/notesSlides/notesSlide155.xml" ContentType="application/vnd.openxmlformats-officedocument.presentationml.notesSlide+xml"/>
  <Override PartName="/ppt/notesSlides/notesSlide156.xml" ContentType="application/vnd.openxmlformats-officedocument.presentationml.notesSlide+xml"/>
  <Override PartName="/ppt/notesSlides/notesSlide157.xml" ContentType="application/vnd.openxmlformats-officedocument.presentationml.notesSlide+xml"/>
  <Override PartName="/ppt/notesSlides/notesSlide158.xml" ContentType="application/vnd.openxmlformats-officedocument.presentationml.notesSlide+xml"/>
  <Override PartName="/ppt/notesSlides/notesSlide159.xml" ContentType="application/vnd.openxmlformats-officedocument.presentationml.notesSlide+xml"/>
  <Override PartName="/ppt/notesSlides/notesSlide160.xml" ContentType="application/vnd.openxmlformats-officedocument.presentationml.notesSlide+xml"/>
  <Override PartName="/ppt/notesSlides/notesSlide161.xml" ContentType="application/vnd.openxmlformats-officedocument.presentationml.notesSlide+xml"/>
  <Override PartName="/ppt/notesSlides/notesSlide162.xml" ContentType="application/vnd.openxmlformats-officedocument.presentationml.notesSlide+xml"/>
  <Override PartName="/ppt/notesSlides/notesSlide163.xml" ContentType="application/vnd.openxmlformats-officedocument.presentationml.notesSlide+xml"/>
  <Override PartName="/ppt/notesSlides/notesSlide164.xml" ContentType="application/vnd.openxmlformats-officedocument.presentationml.notesSlide+xml"/>
  <Override PartName="/ppt/notesSlides/notesSlide165.xml" ContentType="application/vnd.openxmlformats-officedocument.presentationml.notesSlide+xml"/>
  <Override PartName="/ppt/notesSlides/notesSlide166.xml" ContentType="application/vnd.openxmlformats-officedocument.presentationml.notesSlide+xml"/>
  <Override PartName="/ppt/notesSlides/notesSlide167.xml" ContentType="application/vnd.openxmlformats-officedocument.presentationml.notesSlide+xml"/>
  <Override PartName="/ppt/notesSlides/notesSlide168.xml" ContentType="application/vnd.openxmlformats-officedocument.presentationml.notesSlide+xml"/>
  <Override PartName="/ppt/notesSlides/notesSlide169.xml" ContentType="application/vnd.openxmlformats-officedocument.presentationml.notesSlide+xml"/>
  <Override PartName="/ppt/notesSlides/notesSlide170.xml" ContentType="application/vnd.openxmlformats-officedocument.presentationml.notesSlide+xml"/>
  <Override PartName="/ppt/notesSlides/notesSlide171.xml" ContentType="application/vnd.openxmlformats-officedocument.presentationml.notesSlide+xml"/>
  <Override PartName="/ppt/notesSlides/notesSlide172.xml" ContentType="application/vnd.openxmlformats-officedocument.presentationml.notesSlide+xml"/>
  <Override PartName="/ppt/notesSlides/notesSlide173.xml" ContentType="application/vnd.openxmlformats-officedocument.presentationml.notesSlide+xml"/>
  <Override PartName="/ppt/notesSlides/notesSlide174.xml" ContentType="application/vnd.openxmlformats-officedocument.presentationml.notesSlide+xml"/>
  <Override PartName="/ppt/notesSlides/notesSlide175.xml" ContentType="application/vnd.openxmlformats-officedocument.presentationml.notesSlide+xml"/>
  <Override PartName="/ppt/notesSlides/notesSlide176.xml" ContentType="application/vnd.openxmlformats-officedocument.presentationml.notesSlide+xml"/>
  <Override PartName="/ppt/notesSlides/notesSlide177.xml" ContentType="application/vnd.openxmlformats-officedocument.presentationml.notesSlide+xml"/>
  <Override PartName="/ppt/notesSlides/notesSlide178.xml" ContentType="application/vnd.openxmlformats-officedocument.presentationml.notesSlide+xml"/>
  <Override PartName="/ppt/notesSlides/notesSlide179.xml" ContentType="application/vnd.openxmlformats-officedocument.presentationml.notesSlide+xml"/>
  <Override PartName="/ppt/notesSlides/notesSlide180.xml" ContentType="application/vnd.openxmlformats-officedocument.presentationml.notesSlide+xml"/>
  <Override PartName="/ppt/notesSlides/notesSlide181.xml" ContentType="application/vnd.openxmlformats-officedocument.presentationml.notesSlide+xml"/>
  <Override PartName="/ppt/notesSlides/notesSlide182.xml" ContentType="application/vnd.openxmlformats-officedocument.presentationml.notesSlide+xml"/>
  <Override PartName="/ppt/notesSlides/notesSlide183.xml" ContentType="application/vnd.openxmlformats-officedocument.presentationml.notesSlide+xml"/>
  <Override PartName="/ppt/notesSlides/notesSlide184.xml" ContentType="application/vnd.openxmlformats-officedocument.presentationml.notesSlide+xml"/>
  <Override PartName="/ppt/notesSlides/notesSlide185.xml" ContentType="application/vnd.openxmlformats-officedocument.presentationml.notesSlide+xml"/>
  <Override PartName="/ppt/notesSlides/notesSlide186.xml" ContentType="application/vnd.openxmlformats-officedocument.presentationml.notesSlide+xml"/>
  <Override PartName="/ppt/notesSlides/notesSlide187.xml" ContentType="application/vnd.openxmlformats-officedocument.presentationml.notesSlide+xml"/>
  <Override PartName="/ppt/notesSlides/notesSlide188.xml" ContentType="application/vnd.openxmlformats-officedocument.presentationml.notesSlide+xml"/>
  <Override PartName="/ppt/notesSlides/notesSlide189.xml" ContentType="application/vnd.openxmlformats-officedocument.presentationml.notesSlide+xml"/>
  <Override PartName="/ppt/notesSlides/notesSlide190.xml" ContentType="application/vnd.openxmlformats-officedocument.presentationml.notesSlide+xml"/>
  <Override PartName="/ppt/notesSlides/notesSlide191.xml" ContentType="application/vnd.openxmlformats-officedocument.presentationml.notesSlide+xml"/>
  <Override PartName="/ppt/notesSlides/notesSlide192.xml" ContentType="application/vnd.openxmlformats-officedocument.presentationml.notesSlide+xml"/>
  <Override PartName="/ppt/notesSlides/notesSlide193.xml" ContentType="application/vnd.openxmlformats-officedocument.presentationml.notesSlide+xml"/>
  <Override PartName="/ppt/notesSlides/notesSlide194.xml" ContentType="application/vnd.openxmlformats-officedocument.presentationml.notesSlide+xml"/>
  <Override PartName="/ppt/notesSlides/notesSlide195.xml" ContentType="application/vnd.openxmlformats-officedocument.presentationml.notesSlide+xml"/>
  <Override PartName="/ppt/notesSlides/notesSlide196.xml" ContentType="application/vnd.openxmlformats-officedocument.presentationml.notesSlide+xml"/>
  <Override PartName="/ppt/notesSlides/notesSlide197.xml" ContentType="application/vnd.openxmlformats-officedocument.presentationml.notesSlide+xml"/>
  <Override PartName="/ppt/notesSlides/notesSlide198.xml" ContentType="application/vnd.openxmlformats-officedocument.presentationml.notesSlide+xml"/>
  <Override PartName="/ppt/notesSlides/notesSlide199.xml" ContentType="application/vnd.openxmlformats-officedocument.presentationml.notesSlide+xml"/>
  <Override PartName="/ppt/notesSlides/notesSlide200.xml" ContentType="application/vnd.openxmlformats-officedocument.presentationml.notesSlide+xml"/>
  <Override PartName="/ppt/notesSlides/notesSlide201.xml" ContentType="application/vnd.openxmlformats-officedocument.presentationml.notesSlide+xml"/>
  <Override PartName="/ppt/notesSlides/notesSlide202.xml" ContentType="application/vnd.openxmlformats-officedocument.presentationml.notesSlide+xml"/>
  <Override PartName="/ppt/notesSlides/notesSlide203.xml" ContentType="application/vnd.openxmlformats-officedocument.presentationml.notesSlide+xml"/>
  <Override PartName="/ppt/notesSlides/notesSlide204.xml" ContentType="application/vnd.openxmlformats-officedocument.presentationml.notesSlide+xml"/>
  <Override PartName="/ppt/notesSlides/notesSlide205.xml" ContentType="application/vnd.openxmlformats-officedocument.presentationml.notesSlide+xml"/>
  <Override PartName="/ppt/notesSlides/notesSlide206.xml" ContentType="application/vnd.openxmlformats-officedocument.presentationml.notesSlide+xml"/>
  <Override PartName="/ppt/notesSlides/notesSlide207.xml" ContentType="application/vnd.openxmlformats-officedocument.presentationml.notesSlide+xml"/>
  <Override PartName="/ppt/notesSlides/notesSlide208.xml" ContentType="application/vnd.openxmlformats-officedocument.presentationml.notesSlide+xml"/>
  <Override PartName="/ppt/notesSlides/notesSlide209.xml" ContentType="application/vnd.openxmlformats-officedocument.presentationml.notesSlide+xml"/>
  <Override PartName="/ppt/notesSlides/notesSlide210.xml" ContentType="application/vnd.openxmlformats-officedocument.presentationml.notesSlide+xml"/>
  <Override PartName="/ppt/notesSlides/notesSlide211.xml" ContentType="application/vnd.openxmlformats-officedocument.presentationml.notesSlide+xml"/>
  <Override PartName="/ppt/notesSlides/notesSlide212.xml" ContentType="application/vnd.openxmlformats-officedocument.presentationml.notesSlide+xml"/>
  <Override PartName="/ppt/notesSlides/notesSlide213.xml" ContentType="application/vnd.openxmlformats-officedocument.presentationml.notesSlide+xml"/>
  <Override PartName="/ppt/notesSlides/notesSlide214.xml" ContentType="application/vnd.openxmlformats-officedocument.presentationml.notesSlide+xml"/>
  <Override PartName="/ppt/notesSlides/notesSlide215.xml" ContentType="application/vnd.openxmlformats-officedocument.presentationml.notesSlide+xml"/>
  <Override PartName="/ppt/notesSlides/notesSlide216.xml" ContentType="application/vnd.openxmlformats-officedocument.presentationml.notesSlide+xml"/>
  <Override PartName="/ppt/notesSlides/notesSlide217.xml" ContentType="application/vnd.openxmlformats-officedocument.presentationml.notesSlide+xml"/>
  <Override PartName="/ppt/notesSlides/notesSlide218.xml" ContentType="application/vnd.openxmlformats-officedocument.presentationml.notesSlide+xml"/>
  <Override PartName="/ppt/notesSlides/notesSlide219.xml" ContentType="application/vnd.openxmlformats-officedocument.presentationml.notesSlide+xml"/>
  <Override PartName="/ppt/notesSlides/notesSlide220.xml" ContentType="application/vnd.openxmlformats-officedocument.presentationml.notesSlide+xml"/>
  <Override PartName="/ppt/notesSlides/notesSlide221.xml" ContentType="application/vnd.openxmlformats-officedocument.presentationml.notesSlide+xml"/>
  <Override PartName="/ppt/notesSlides/notesSlide222.xml" ContentType="application/vnd.openxmlformats-officedocument.presentationml.notesSlide+xml"/>
  <Override PartName="/ppt/notesSlides/notesSlide223.xml" ContentType="application/vnd.openxmlformats-officedocument.presentationml.notesSlide+xml"/>
  <Override PartName="/ppt/notesSlides/notesSlide224.xml" ContentType="application/vnd.openxmlformats-officedocument.presentationml.notesSlide+xml"/>
  <Override PartName="/ppt/notesSlides/notesSlide225.xml" ContentType="application/vnd.openxmlformats-officedocument.presentationml.notesSlide+xml"/>
  <Override PartName="/ppt/notesSlides/notesSlide226.xml" ContentType="application/vnd.openxmlformats-officedocument.presentationml.notesSlide+xml"/>
  <Override PartName="/ppt/notesSlides/notesSlide227.xml" ContentType="application/vnd.openxmlformats-officedocument.presentationml.notesSlide+xml"/>
  <Override PartName="/ppt/notesSlides/notesSlide228.xml" ContentType="application/vnd.openxmlformats-officedocument.presentationml.notesSlide+xml"/>
  <Override PartName="/ppt/notesSlides/notesSlide229.xml" ContentType="application/vnd.openxmlformats-officedocument.presentationml.notesSlide+xml"/>
  <Override PartName="/ppt/notesSlides/notesSlide230.xml" ContentType="application/vnd.openxmlformats-officedocument.presentationml.notesSlide+xml"/>
  <Override PartName="/ppt/notesSlides/notesSlide231.xml" ContentType="application/vnd.openxmlformats-officedocument.presentationml.notesSlide+xml"/>
  <Override PartName="/ppt/notesSlides/notesSlide232.xml" ContentType="application/vnd.openxmlformats-officedocument.presentationml.notesSlide+xml"/>
  <Override PartName="/ppt/notesSlides/notesSlide233.xml" ContentType="application/vnd.openxmlformats-officedocument.presentationml.notesSlide+xml"/>
  <Override PartName="/ppt/notesSlides/notesSlide234.xml" ContentType="application/vnd.openxmlformats-officedocument.presentationml.notesSlide+xml"/>
  <Override PartName="/ppt/notesSlides/notesSlide235.xml" ContentType="application/vnd.openxmlformats-officedocument.presentationml.notesSlide+xml"/>
  <Override PartName="/ppt/notesSlides/notesSlide236.xml" ContentType="application/vnd.openxmlformats-officedocument.presentationml.notesSlide+xml"/>
  <Override PartName="/ppt/notesSlides/notesSlide237.xml" ContentType="application/vnd.openxmlformats-officedocument.presentationml.notesSlide+xml"/>
  <Override PartName="/ppt/notesSlides/notesSlide238.xml" ContentType="application/vnd.openxmlformats-officedocument.presentationml.notesSlide+xml"/>
  <Override PartName="/ppt/notesSlides/notesSlide239.xml" ContentType="application/vnd.openxmlformats-officedocument.presentationml.notesSlide+xml"/>
  <Override PartName="/ppt/notesSlides/notesSlide240.xml" ContentType="application/vnd.openxmlformats-officedocument.presentationml.notesSlide+xml"/>
  <Override PartName="/ppt/notesSlides/notesSlide241.xml" ContentType="application/vnd.openxmlformats-officedocument.presentationml.notesSlide+xml"/>
  <Override PartName="/ppt/notesSlides/notesSlide242.xml" ContentType="application/vnd.openxmlformats-officedocument.presentationml.notesSlide+xml"/>
  <Override PartName="/ppt/notesSlides/notesSlide243.xml" ContentType="application/vnd.openxmlformats-officedocument.presentationml.notesSlide+xml"/>
  <Override PartName="/ppt/notesSlides/notesSlide244.xml" ContentType="application/vnd.openxmlformats-officedocument.presentationml.notesSlide+xml"/>
  <Override PartName="/ppt/notesSlides/notesSlide245.xml" ContentType="application/vnd.openxmlformats-officedocument.presentationml.notesSlide+xml"/>
  <Override PartName="/ppt/notesSlides/notesSlide246.xml" ContentType="application/vnd.openxmlformats-officedocument.presentationml.notesSlide+xml"/>
  <Override PartName="/ppt/notesSlides/notesSlide247.xml" ContentType="application/vnd.openxmlformats-officedocument.presentationml.notesSlide+xml"/>
  <Override PartName="/ppt/notesSlides/notesSlide248.xml" ContentType="application/vnd.openxmlformats-officedocument.presentationml.notesSlide+xml"/>
  <Override PartName="/ppt/notesSlides/notesSlide249.xml" ContentType="application/vnd.openxmlformats-officedocument.presentationml.notesSlide+xml"/>
  <Override PartName="/ppt/notesSlides/notesSlide250.xml" ContentType="application/vnd.openxmlformats-officedocument.presentationml.notesSlide+xml"/>
  <Override PartName="/ppt/notesSlides/notesSlide251.xml" ContentType="application/vnd.openxmlformats-officedocument.presentationml.notesSlide+xml"/>
  <Override PartName="/ppt/notesSlides/notesSlide252.xml" ContentType="application/vnd.openxmlformats-officedocument.presentationml.notesSlide+xml"/>
  <Override PartName="/ppt/notesSlides/notesSlide253.xml" ContentType="application/vnd.openxmlformats-officedocument.presentationml.notesSlide+xml"/>
  <Override PartName="/ppt/notesSlides/notesSlide254.xml" ContentType="application/vnd.openxmlformats-officedocument.presentationml.notesSlide+xml"/>
  <Override PartName="/ppt/notesSlides/notesSlide255.xml" ContentType="application/vnd.openxmlformats-officedocument.presentationml.notesSlide+xml"/>
  <Override PartName="/ppt/notesSlides/notesSlide256.xml" ContentType="application/vnd.openxmlformats-officedocument.presentationml.notesSlide+xml"/>
  <Override PartName="/ppt/notesSlides/notesSlide257.xml" ContentType="application/vnd.openxmlformats-officedocument.presentationml.notesSlide+xml"/>
  <Override PartName="/ppt/notesSlides/notesSlide258.xml" ContentType="application/vnd.openxmlformats-officedocument.presentationml.notesSlide+xml"/>
  <Override PartName="/ppt/notesSlides/notesSlide259.xml" ContentType="application/vnd.openxmlformats-officedocument.presentationml.notesSlide+xml"/>
  <Override PartName="/ppt/notesSlides/notesSlide260.xml" ContentType="application/vnd.openxmlformats-officedocument.presentationml.notesSlide+xml"/>
  <Override PartName="/ppt/notesSlides/notesSlide261.xml" ContentType="application/vnd.openxmlformats-officedocument.presentationml.notesSlide+xml"/>
  <Override PartName="/ppt/notesSlides/notesSlide262.xml" ContentType="application/vnd.openxmlformats-officedocument.presentationml.notesSlide+xml"/>
  <Override PartName="/ppt/notesSlides/notesSlide263.xml" ContentType="application/vnd.openxmlformats-officedocument.presentationml.notesSlide+xml"/>
  <Override PartName="/ppt/notesSlides/notesSlide264.xml" ContentType="application/vnd.openxmlformats-officedocument.presentationml.notesSlide+xml"/>
  <Override PartName="/ppt/notesSlides/notesSlide265.xml" ContentType="application/vnd.openxmlformats-officedocument.presentationml.notesSlide+xml"/>
  <Override PartName="/ppt/notesSlides/notesSlide266.xml" ContentType="application/vnd.openxmlformats-officedocument.presentationml.notesSlide+xml"/>
  <Override PartName="/ppt/notesSlides/notesSlide267.xml" ContentType="application/vnd.openxmlformats-officedocument.presentationml.notesSlide+xml"/>
  <Override PartName="/ppt/notesSlides/notesSlide268.xml" ContentType="application/vnd.openxmlformats-officedocument.presentationml.notesSlide+xml"/>
  <Override PartName="/ppt/notesSlides/notesSlide269.xml" ContentType="application/vnd.openxmlformats-officedocument.presentationml.notesSlide+xml"/>
  <Override PartName="/ppt/notesSlides/notesSlide270.xml" ContentType="application/vnd.openxmlformats-officedocument.presentationml.notesSlide+xml"/>
  <Override PartName="/ppt/notesSlides/notesSlide271.xml" ContentType="application/vnd.openxmlformats-officedocument.presentationml.notesSlide+xml"/>
  <Override PartName="/ppt/notesSlides/notesSlide272.xml" ContentType="application/vnd.openxmlformats-officedocument.presentationml.notesSlide+xml"/>
  <Override PartName="/ppt/notesSlides/notesSlide273.xml" ContentType="application/vnd.openxmlformats-officedocument.presentationml.notesSlide+xml"/>
  <Override PartName="/ppt/notesSlides/notesSlide274.xml" ContentType="application/vnd.openxmlformats-officedocument.presentationml.notesSlide+xml"/>
  <Override PartName="/ppt/notesSlides/notesSlide275.xml" ContentType="application/vnd.openxmlformats-officedocument.presentationml.notesSlide+xml"/>
  <Override PartName="/ppt/notesSlides/notesSlide276.xml" ContentType="application/vnd.openxmlformats-officedocument.presentationml.notesSlide+xml"/>
  <Override PartName="/ppt/notesSlides/notesSlide277.xml" ContentType="application/vnd.openxmlformats-officedocument.presentationml.notesSlide+xml"/>
  <Override PartName="/ppt/notesSlides/notesSlide278.xml" ContentType="application/vnd.openxmlformats-officedocument.presentationml.notesSlide+xml"/>
  <Override PartName="/ppt/notesSlides/notesSlide279.xml" ContentType="application/vnd.openxmlformats-officedocument.presentationml.notesSlide+xml"/>
  <Override PartName="/ppt/notesSlides/notesSlide280.xml" ContentType="application/vnd.openxmlformats-officedocument.presentationml.notesSlide+xml"/>
  <Override PartName="/ppt/notesSlides/notesSlide281.xml" ContentType="application/vnd.openxmlformats-officedocument.presentationml.notesSlide+xml"/>
  <Override PartName="/ppt/notesSlides/notesSlide282.xml" ContentType="application/vnd.openxmlformats-officedocument.presentationml.notesSlide+xml"/>
  <Override PartName="/ppt/notesSlides/notesSlide283.xml" ContentType="application/vnd.openxmlformats-officedocument.presentationml.notesSlide+xml"/>
  <Override PartName="/ppt/notesSlides/notesSlide284.xml" ContentType="application/vnd.openxmlformats-officedocument.presentationml.notesSlide+xml"/>
  <Override PartName="/ppt/notesSlides/notesSlide285.xml" ContentType="application/vnd.openxmlformats-officedocument.presentationml.notesSlide+xml"/>
  <Override PartName="/ppt/notesSlides/notesSlide286.xml" ContentType="application/vnd.openxmlformats-officedocument.presentationml.notesSlide+xml"/>
  <Override PartName="/ppt/notesSlides/notesSlide287.xml" ContentType="application/vnd.openxmlformats-officedocument.presentationml.notesSlide+xml"/>
  <Override PartName="/ppt/notesSlides/notesSlide288.xml" ContentType="application/vnd.openxmlformats-officedocument.presentationml.notesSlide+xml"/>
  <Override PartName="/ppt/notesSlides/notesSlide289.xml" ContentType="application/vnd.openxmlformats-officedocument.presentationml.notesSlide+xml"/>
  <Override PartName="/ppt/notesSlides/notesSlide290.xml" ContentType="application/vnd.openxmlformats-officedocument.presentationml.notesSlide+xml"/>
  <Override PartName="/ppt/notesSlides/notesSlide291.xml" ContentType="application/vnd.openxmlformats-officedocument.presentationml.notesSlide+xml"/>
  <Override PartName="/ppt/notesSlides/notesSlide292.xml" ContentType="application/vnd.openxmlformats-officedocument.presentationml.notesSlide+xml"/>
  <Override PartName="/ppt/notesSlides/notesSlide293.xml" ContentType="application/vnd.openxmlformats-officedocument.presentationml.notesSlide+xml"/>
  <Override PartName="/ppt/notesSlides/notesSlide294.xml" ContentType="application/vnd.openxmlformats-officedocument.presentationml.notesSlide+xml"/>
  <Override PartName="/ppt/notesSlides/notesSlide295.xml" ContentType="application/vnd.openxmlformats-officedocument.presentationml.notesSlide+xml"/>
  <Override PartName="/ppt/notesSlides/notesSlide296.xml" ContentType="application/vnd.openxmlformats-officedocument.presentationml.notesSlide+xml"/>
  <Override PartName="/ppt/notesSlides/notesSlide297.xml" ContentType="application/vnd.openxmlformats-officedocument.presentationml.notesSlide+xml"/>
  <Override PartName="/ppt/notesSlides/notesSlide298.xml" ContentType="application/vnd.openxmlformats-officedocument.presentationml.notesSlide+xml"/>
  <Override PartName="/ppt/notesSlides/notesSlide299.xml" ContentType="application/vnd.openxmlformats-officedocument.presentationml.notesSlide+xml"/>
  <Override PartName="/ppt/notesSlides/notesSlide300.xml" ContentType="application/vnd.openxmlformats-officedocument.presentationml.notesSlide+xml"/>
  <Override PartName="/ppt/notesSlides/notesSlide301.xml" ContentType="application/vnd.openxmlformats-officedocument.presentationml.notesSlide+xml"/>
  <Override PartName="/ppt/notesSlides/notesSlide30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  <p:sldId id="381" r:id="rId127"/>
    <p:sldId id="382" r:id="rId128"/>
    <p:sldId id="383" r:id="rId129"/>
    <p:sldId id="384" r:id="rId130"/>
    <p:sldId id="385" r:id="rId131"/>
    <p:sldId id="386" r:id="rId132"/>
    <p:sldId id="387" r:id="rId133"/>
    <p:sldId id="388" r:id="rId134"/>
    <p:sldId id="389" r:id="rId135"/>
    <p:sldId id="390" r:id="rId136"/>
    <p:sldId id="391" r:id="rId137"/>
    <p:sldId id="392" r:id="rId138"/>
    <p:sldId id="393" r:id="rId139"/>
    <p:sldId id="394" r:id="rId140"/>
    <p:sldId id="395" r:id="rId141"/>
    <p:sldId id="396" r:id="rId142"/>
    <p:sldId id="397" r:id="rId143"/>
    <p:sldId id="398" r:id="rId144"/>
    <p:sldId id="399" r:id="rId145"/>
    <p:sldId id="400" r:id="rId146"/>
    <p:sldId id="401" r:id="rId147"/>
    <p:sldId id="402" r:id="rId148"/>
    <p:sldId id="403" r:id="rId149"/>
    <p:sldId id="404" r:id="rId150"/>
    <p:sldId id="405" r:id="rId151"/>
    <p:sldId id="406" r:id="rId152"/>
    <p:sldId id="407" r:id="rId153"/>
    <p:sldId id="408" r:id="rId154"/>
    <p:sldId id="409" r:id="rId155"/>
    <p:sldId id="410" r:id="rId156"/>
    <p:sldId id="411" r:id="rId157"/>
    <p:sldId id="412" r:id="rId158"/>
    <p:sldId id="413" r:id="rId159"/>
    <p:sldId id="414" r:id="rId160"/>
    <p:sldId id="415" r:id="rId161"/>
    <p:sldId id="416" r:id="rId162"/>
    <p:sldId id="417" r:id="rId163"/>
    <p:sldId id="418" r:id="rId164"/>
    <p:sldId id="419" r:id="rId165"/>
    <p:sldId id="420" r:id="rId166"/>
    <p:sldId id="421" r:id="rId167"/>
    <p:sldId id="422" r:id="rId168"/>
    <p:sldId id="423" r:id="rId169"/>
    <p:sldId id="424" r:id="rId170"/>
    <p:sldId id="425" r:id="rId171"/>
    <p:sldId id="426" r:id="rId172"/>
    <p:sldId id="427" r:id="rId173"/>
    <p:sldId id="428" r:id="rId174"/>
    <p:sldId id="429" r:id="rId175"/>
    <p:sldId id="430" r:id="rId176"/>
    <p:sldId id="431" r:id="rId177"/>
    <p:sldId id="432" r:id="rId178"/>
    <p:sldId id="433" r:id="rId179"/>
    <p:sldId id="434" r:id="rId180"/>
    <p:sldId id="435" r:id="rId181"/>
    <p:sldId id="436" r:id="rId182"/>
    <p:sldId id="437" r:id="rId183"/>
    <p:sldId id="438" r:id="rId184"/>
    <p:sldId id="439" r:id="rId185"/>
    <p:sldId id="440" r:id="rId186"/>
    <p:sldId id="441" r:id="rId187"/>
    <p:sldId id="442" r:id="rId188"/>
    <p:sldId id="443" r:id="rId189"/>
    <p:sldId id="444" r:id="rId190"/>
    <p:sldId id="445" r:id="rId191"/>
    <p:sldId id="446" r:id="rId192"/>
    <p:sldId id="447" r:id="rId193"/>
    <p:sldId id="448" r:id="rId194"/>
    <p:sldId id="449" r:id="rId195"/>
    <p:sldId id="450" r:id="rId196"/>
    <p:sldId id="451" r:id="rId197"/>
    <p:sldId id="452" r:id="rId198"/>
    <p:sldId id="453" r:id="rId199"/>
    <p:sldId id="454" r:id="rId200"/>
    <p:sldId id="455" r:id="rId201"/>
    <p:sldId id="456" r:id="rId202"/>
    <p:sldId id="457" r:id="rId203"/>
    <p:sldId id="458" r:id="rId204"/>
    <p:sldId id="459" r:id="rId205"/>
    <p:sldId id="460" r:id="rId206"/>
    <p:sldId id="461" r:id="rId207"/>
    <p:sldId id="462" r:id="rId208"/>
    <p:sldId id="463" r:id="rId209"/>
    <p:sldId id="464" r:id="rId210"/>
    <p:sldId id="465" r:id="rId211"/>
    <p:sldId id="466" r:id="rId212"/>
    <p:sldId id="467" r:id="rId213"/>
    <p:sldId id="468" r:id="rId214"/>
    <p:sldId id="469" r:id="rId215"/>
    <p:sldId id="470" r:id="rId216"/>
    <p:sldId id="471" r:id="rId217"/>
    <p:sldId id="472" r:id="rId218"/>
    <p:sldId id="473" r:id="rId219"/>
    <p:sldId id="474" r:id="rId220"/>
    <p:sldId id="475" r:id="rId221"/>
    <p:sldId id="476" r:id="rId222"/>
    <p:sldId id="477" r:id="rId223"/>
    <p:sldId id="478" r:id="rId224"/>
    <p:sldId id="479" r:id="rId225"/>
    <p:sldId id="480" r:id="rId226"/>
    <p:sldId id="481" r:id="rId227"/>
    <p:sldId id="482" r:id="rId228"/>
    <p:sldId id="483" r:id="rId229"/>
    <p:sldId id="484" r:id="rId230"/>
    <p:sldId id="485" r:id="rId231"/>
    <p:sldId id="486" r:id="rId232"/>
    <p:sldId id="487" r:id="rId233"/>
    <p:sldId id="488" r:id="rId234"/>
    <p:sldId id="489" r:id="rId235"/>
    <p:sldId id="490" r:id="rId236"/>
    <p:sldId id="491" r:id="rId237"/>
    <p:sldId id="492" r:id="rId238"/>
    <p:sldId id="493" r:id="rId239"/>
    <p:sldId id="494" r:id="rId240"/>
    <p:sldId id="495" r:id="rId241"/>
    <p:sldId id="496" r:id="rId242"/>
    <p:sldId id="497" r:id="rId243"/>
    <p:sldId id="498" r:id="rId244"/>
    <p:sldId id="499" r:id="rId245"/>
    <p:sldId id="500" r:id="rId246"/>
    <p:sldId id="501" r:id="rId247"/>
    <p:sldId id="502" r:id="rId248"/>
    <p:sldId id="503" r:id="rId249"/>
    <p:sldId id="504" r:id="rId250"/>
    <p:sldId id="505" r:id="rId251"/>
    <p:sldId id="506" r:id="rId252"/>
    <p:sldId id="507" r:id="rId253"/>
    <p:sldId id="508" r:id="rId254"/>
    <p:sldId id="509" r:id="rId255"/>
    <p:sldId id="510" r:id="rId256"/>
    <p:sldId id="511" r:id="rId257"/>
    <p:sldId id="512" r:id="rId258"/>
    <p:sldId id="513" r:id="rId259"/>
    <p:sldId id="514" r:id="rId260"/>
    <p:sldId id="515" r:id="rId261"/>
    <p:sldId id="516" r:id="rId262"/>
    <p:sldId id="517" r:id="rId263"/>
    <p:sldId id="518" r:id="rId264"/>
    <p:sldId id="519" r:id="rId265"/>
    <p:sldId id="520" r:id="rId266"/>
    <p:sldId id="521" r:id="rId267"/>
    <p:sldId id="522" r:id="rId268"/>
    <p:sldId id="523" r:id="rId269"/>
    <p:sldId id="524" r:id="rId270"/>
    <p:sldId id="525" r:id="rId271"/>
    <p:sldId id="526" r:id="rId272"/>
    <p:sldId id="527" r:id="rId273"/>
    <p:sldId id="528" r:id="rId274"/>
    <p:sldId id="529" r:id="rId275"/>
    <p:sldId id="530" r:id="rId276"/>
    <p:sldId id="531" r:id="rId277"/>
    <p:sldId id="532" r:id="rId278"/>
    <p:sldId id="533" r:id="rId279"/>
    <p:sldId id="534" r:id="rId280"/>
    <p:sldId id="535" r:id="rId281"/>
    <p:sldId id="536" r:id="rId282"/>
    <p:sldId id="537" r:id="rId283"/>
    <p:sldId id="538" r:id="rId284"/>
    <p:sldId id="539" r:id="rId285"/>
    <p:sldId id="540" r:id="rId286"/>
    <p:sldId id="541" r:id="rId287"/>
    <p:sldId id="542" r:id="rId288"/>
    <p:sldId id="543" r:id="rId289"/>
    <p:sldId id="544" r:id="rId290"/>
    <p:sldId id="545" r:id="rId291"/>
    <p:sldId id="546" r:id="rId292"/>
    <p:sldId id="547" r:id="rId293"/>
    <p:sldId id="549" r:id="rId294"/>
    <p:sldId id="550" r:id="rId295"/>
    <p:sldId id="551" r:id="rId296"/>
    <p:sldId id="552" r:id="rId297"/>
    <p:sldId id="553" r:id="rId298"/>
    <p:sldId id="554" r:id="rId299"/>
    <p:sldId id="555" r:id="rId300"/>
    <p:sldId id="556" r:id="rId301"/>
    <p:sldId id="557" r:id="rId302"/>
    <p:sldId id="558" r:id="rId30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69" d="100"/>
          <a:sy n="69" d="100"/>
        </p:scale>
        <p:origin x="159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99" Type="http://schemas.openxmlformats.org/officeDocument/2006/relationships/slide" Target="slides/slide298.xml"/><Relationship Id="rId21" Type="http://schemas.openxmlformats.org/officeDocument/2006/relationships/slide" Target="slides/slide20.xml"/><Relationship Id="rId63" Type="http://schemas.openxmlformats.org/officeDocument/2006/relationships/slide" Target="slides/slide62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226" Type="http://schemas.openxmlformats.org/officeDocument/2006/relationships/slide" Target="slides/slide225.xml"/><Relationship Id="rId268" Type="http://schemas.openxmlformats.org/officeDocument/2006/relationships/slide" Target="slides/slide267.xml"/><Relationship Id="rId32" Type="http://schemas.openxmlformats.org/officeDocument/2006/relationships/slide" Target="slides/slide31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181" Type="http://schemas.openxmlformats.org/officeDocument/2006/relationships/slide" Target="slides/slide180.xml"/><Relationship Id="rId237" Type="http://schemas.openxmlformats.org/officeDocument/2006/relationships/slide" Target="slides/slide236.xml"/><Relationship Id="rId279" Type="http://schemas.openxmlformats.org/officeDocument/2006/relationships/slide" Target="slides/slide278.xml"/><Relationship Id="rId43" Type="http://schemas.openxmlformats.org/officeDocument/2006/relationships/slide" Target="slides/slide42.xml"/><Relationship Id="rId139" Type="http://schemas.openxmlformats.org/officeDocument/2006/relationships/slide" Target="slides/slide138.xml"/><Relationship Id="rId290" Type="http://schemas.openxmlformats.org/officeDocument/2006/relationships/slide" Target="slides/slide289.xml"/><Relationship Id="rId304" Type="http://schemas.openxmlformats.org/officeDocument/2006/relationships/notesMaster" Target="notesMasters/notesMaster1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48" Type="http://schemas.openxmlformats.org/officeDocument/2006/relationships/slide" Target="slides/slide247.xml"/><Relationship Id="rId12" Type="http://schemas.openxmlformats.org/officeDocument/2006/relationships/slide" Target="slides/slide11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96" Type="http://schemas.openxmlformats.org/officeDocument/2006/relationships/slide" Target="slides/slide95.xml"/><Relationship Id="rId161" Type="http://schemas.openxmlformats.org/officeDocument/2006/relationships/slide" Target="slides/slide160.xml"/><Relationship Id="rId217" Type="http://schemas.openxmlformats.org/officeDocument/2006/relationships/slide" Target="slides/slide216.xml"/><Relationship Id="rId259" Type="http://schemas.openxmlformats.org/officeDocument/2006/relationships/slide" Target="slides/slide258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270" Type="http://schemas.openxmlformats.org/officeDocument/2006/relationships/slide" Target="slides/slide269.xml"/><Relationship Id="rId291" Type="http://schemas.openxmlformats.org/officeDocument/2006/relationships/slide" Target="slides/slide290.xml"/><Relationship Id="rId305" Type="http://schemas.openxmlformats.org/officeDocument/2006/relationships/presProps" Target="presProps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228" Type="http://schemas.openxmlformats.org/officeDocument/2006/relationships/slide" Target="slides/slide227.xml"/><Relationship Id="rId249" Type="http://schemas.openxmlformats.org/officeDocument/2006/relationships/slide" Target="slides/slide248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260" Type="http://schemas.openxmlformats.org/officeDocument/2006/relationships/slide" Target="slides/slide259.xml"/><Relationship Id="rId281" Type="http://schemas.openxmlformats.org/officeDocument/2006/relationships/slide" Target="slides/slide280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8" Type="http://schemas.openxmlformats.org/officeDocument/2006/relationships/slide" Target="slides/slide217.xml"/><Relationship Id="rId239" Type="http://schemas.openxmlformats.org/officeDocument/2006/relationships/slide" Target="slides/slide238.xml"/><Relationship Id="rId250" Type="http://schemas.openxmlformats.org/officeDocument/2006/relationships/slide" Target="slides/slide249.xml"/><Relationship Id="rId271" Type="http://schemas.openxmlformats.org/officeDocument/2006/relationships/slide" Target="slides/slide270.xml"/><Relationship Id="rId292" Type="http://schemas.openxmlformats.org/officeDocument/2006/relationships/slide" Target="slides/slide291.xml"/><Relationship Id="rId306" Type="http://schemas.openxmlformats.org/officeDocument/2006/relationships/viewProps" Target="viewProps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240" Type="http://schemas.openxmlformats.org/officeDocument/2006/relationships/slide" Target="slides/slide239.xml"/><Relationship Id="rId261" Type="http://schemas.openxmlformats.org/officeDocument/2006/relationships/slide" Target="slides/slide260.xml"/><Relationship Id="rId14" Type="http://schemas.openxmlformats.org/officeDocument/2006/relationships/slide" Target="slides/slide13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282" Type="http://schemas.openxmlformats.org/officeDocument/2006/relationships/slide" Target="slides/slide281.xml"/><Relationship Id="rId8" Type="http://schemas.openxmlformats.org/officeDocument/2006/relationships/slide" Target="slides/slide7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219" Type="http://schemas.openxmlformats.org/officeDocument/2006/relationships/slide" Target="slides/slide218.xml"/><Relationship Id="rId230" Type="http://schemas.openxmlformats.org/officeDocument/2006/relationships/slide" Target="slides/slide229.xml"/><Relationship Id="rId251" Type="http://schemas.openxmlformats.org/officeDocument/2006/relationships/slide" Target="slides/slide250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72" Type="http://schemas.openxmlformats.org/officeDocument/2006/relationships/slide" Target="slides/slide271.xml"/><Relationship Id="rId293" Type="http://schemas.openxmlformats.org/officeDocument/2006/relationships/slide" Target="slides/slide292.xml"/><Relationship Id="rId307" Type="http://schemas.openxmlformats.org/officeDocument/2006/relationships/theme" Target="theme/theme1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220" Type="http://schemas.openxmlformats.org/officeDocument/2006/relationships/slide" Target="slides/slide219.xml"/><Relationship Id="rId241" Type="http://schemas.openxmlformats.org/officeDocument/2006/relationships/slide" Target="slides/slide24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262" Type="http://schemas.openxmlformats.org/officeDocument/2006/relationships/slide" Target="slides/slide261.xml"/><Relationship Id="rId283" Type="http://schemas.openxmlformats.org/officeDocument/2006/relationships/slide" Target="slides/slide282.xml"/><Relationship Id="rId78" Type="http://schemas.openxmlformats.org/officeDocument/2006/relationships/slide" Target="slides/slide77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64" Type="http://schemas.openxmlformats.org/officeDocument/2006/relationships/slide" Target="slides/slide163.xml"/><Relationship Id="rId185" Type="http://schemas.openxmlformats.org/officeDocument/2006/relationships/slide" Target="slides/slide184.xml"/><Relationship Id="rId9" Type="http://schemas.openxmlformats.org/officeDocument/2006/relationships/slide" Target="slides/slide8.xml"/><Relationship Id="rId210" Type="http://schemas.openxmlformats.org/officeDocument/2006/relationships/slide" Target="slides/slide209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252" Type="http://schemas.openxmlformats.org/officeDocument/2006/relationships/slide" Target="slides/slide251.xml"/><Relationship Id="rId273" Type="http://schemas.openxmlformats.org/officeDocument/2006/relationships/slide" Target="slides/slide272.xml"/><Relationship Id="rId294" Type="http://schemas.openxmlformats.org/officeDocument/2006/relationships/slide" Target="slides/slide293.xml"/><Relationship Id="rId308" Type="http://schemas.openxmlformats.org/officeDocument/2006/relationships/tableStyles" Target="tableStyles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242" Type="http://schemas.openxmlformats.org/officeDocument/2006/relationships/slide" Target="slides/slide241.xml"/><Relationship Id="rId263" Type="http://schemas.openxmlformats.org/officeDocument/2006/relationships/slide" Target="slides/slide262.xml"/><Relationship Id="rId284" Type="http://schemas.openxmlformats.org/officeDocument/2006/relationships/slide" Target="slides/slide283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53" Type="http://schemas.openxmlformats.org/officeDocument/2006/relationships/slide" Target="slides/slide252.xml"/><Relationship Id="rId274" Type="http://schemas.openxmlformats.org/officeDocument/2006/relationships/slide" Target="slides/slide273.xml"/><Relationship Id="rId295" Type="http://schemas.openxmlformats.org/officeDocument/2006/relationships/slide" Target="slides/slide294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243" Type="http://schemas.openxmlformats.org/officeDocument/2006/relationships/slide" Target="slides/slide242.xml"/><Relationship Id="rId264" Type="http://schemas.openxmlformats.org/officeDocument/2006/relationships/slide" Target="slides/slide263.xml"/><Relationship Id="rId285" Type="http://schemas.openxmlformats.org/officeDocument/2006/relationships/slide" Target="slides/slide284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54" Type="http://schemas.openxmlformats.org/officeDocument/2006/relationships/slide" Target="slides/slide253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275" Type="http://schemas.openxmlformats.org/officeDocument/2006/relationships/slide" Target="slides/slide274.xml"/><Relationship Id="rId296" Type="http://schemas.openxmlformats.org/officeDocument/2006/relationships/slide" Target="slides/slide295.xml"/><Relationship Id="rId300" Type="http://schemas.openxmlformats.org/officeDocument/2006/relationships/slide" Target="slides/slide299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slide" Target="slides/slide201.xml"/><Relationship Id="rId223" Type="http://schemas.openxmlformats.org/officeDocument/2006/relationships/slide" Target="slides/slide222.xml"/><Relationship Id="rId244" Type="http://schemas.openxmlformats.org/officeDocument/2006/relationships/slide" Target="slides/slide243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265" Type="http://schemas.openxmlformats.org/officeDocument/2006/relationships/slide" Target="slides/slide264.xml"/><Relationship Id="rId286" Type="http://schemas.openxmlformats.org/officeDocument/2006/relationships/slide" Target="slides/slide285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34" Type="http://schemas.openxmlformats.org/officeDocument/2006/relationships/slide" Target="slides/slide233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55" Type="http://schemas.openxmlformats.org/officeDocument/2006/relationships/slide" Target="slides/slide254.xml"/><Relationship Id="rId276" Type="http://schemas.openxmlformats.org/officeDocument/2006/relationships/slide" Target="slides/slide275.xml"/><Relationship Id="rId297" Type="http://schemas.openxmlformats.org/officeDocument/2006/relationships/slide" Target="slides/slide296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301" Type="http://schemas.openxmlformats.org/officeDocument/2006/relationships/slide" Target="slides/slide300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45" Type="http://schemas.openxmlformats.org/officeDocument/2006/relationships/slide" Target="slides/slide244.xml"/><Relationship Id="rId266" Type="http://schemas.openxmlformats.org/officeDocument/2006/relationships/slide" Target="slides/slide265.xml"/><Relationship Id="rId287" Type="http://schemas.openxmlformats.org/officeDocument/2006/relationships/slide" Target="slides/slide286.xml"/><Relationship Id="rId30" Type="http://schemas.openxmlformats.org/officeDocument/2006/relationships/slide" Target="slides/slide2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5" Type="http://schemas.openxmlformats.org/officeDocument/2006/relationships/slide" Target="slides/slide234.xml"/><Relationship Id="rId256" Type="http://schemas.openxmlformats.org/officeDocument/2006/relationships/slide" Target="slides/slide255.xml"/><Relationship Id="rId277" Type="http://schemas.openxmlformats.org/officeDocument/2006/relationships/slide" Target="slides/slide276.xml"/><Relationship Id="rId298" Type="http://schemas.openxmlformats.org/officeDocument/2006/relationships/slide" Target="slides/slide297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302" Type="http://schemas.openxmlformats.org/officeDocument/2006/relationships/slide" Target="slides/slide30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179" Type="http://schemas.openxmlformats.org/officeDocument/2006/relationships/slide" Target="slides/slide17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5" Type="http://schemas.openxmlformats.org/officeDocument/2006/relationships/slide" Target="slides/slide224.xml"/><Relationship Id="rId246" Type="http://schemas.openxmlformats.org/officeDocument/2006/relationships/slide" Target="slides/slide245.xml"/><Relationship Id="rId267" Type="http://schemas.openxmlformats.org/officeDocument/2006/relationships/slide" Target="slides/slide266.xml"/><Relationship Id="rId288" Type="http://schemas.openxmlformats.org/officeDocument/2006/relationships/slide" Target="slides/slide287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94" Type="http://schemas.openxmlformats.org/officeDocument/2006/relationships/slide" Target="slides/slide93.xml"/><Relationship Id="rId148" Type="http://schemas.openxmlformats.org/officeDocument/2006/relationships/slide" Target="slides/slide147.xml"/><Relationship Id="rId169" Type="http://schemas.openxmlformats.org/officeDocument/2006/relationships/slide" Target="slides/slide168.xml"/><Relationship Id="rId4" Type="http://schemas.openxmlformats.org/officeDocument/2006/relationships/slide" Target="slides/slide3.xml"/><Relationship Id="rId180" Type="http://schemas.openxmlformats.org/officeDocument/2006/relationships/slide" Target="slides/slide17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57" Type="http://schemas.openxmlformats.org/officeDocument/2006/relationships/slide" Target="slides/slide256.xml"/><Relationship Id="rId278" Type="http://schemas.openxmlformats.org/officeDocument/2006/relationships/slide" Target="slides/slide277.xml"/><Relationship Id="rId303" Type="http://schemas.openxmlformats.org/officeDocument/2006/relationships/slide" Target="slides/slide302.xml"/><Relationship Id="rId42" Type="http://schemas.openxmlformats.org/officeDocument/2006/relationships/slide" Target="slides/slide41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47" Type="http://schemas.openxmlformats.org/officeDocument/2006/relationships/slide" Target="slides/slide246.xml"/><Relationship Id="rId107" Type="http://schemas.openxmlformats.org/officeDocument/2006/relationships/slide" Target="slides/slide106.xml"/><Relationship Id="rId289" Type="http://schemas.openxmlformats.org/officeDocument/2006/relationships/slide" Target="slides/slide288.xml"/><Relationship Id="rId11" Type="http://schemas.openxmlformats.org/officeDocument/2006/relationships/slide" Target="slides/slide10.xml"/><Relationship Id="rId53" Type="http://schemas.openxmlformats.org/officeDocument/2006/relationships/slide" Target="slides/slide52.xml"/><Relationship Id="rId149" Type="http://schemas.openxmlformats.org/officeDocument/2006/relationships/slide" Target="slides/slide148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216" Type="http://schemas.openxmlformats.org/officeDocument/2006/relationships/slide" Target="slides/slide215.xml"/><Relationship Id="rId258" Type="http://schemas.openxmlformats.org/officeDocument/2006/relationships/slide" Target="slides/slide257.xml"/><Relationship Id="rId22" Type="http://schemas.openxmlformats.org/officeDocument/2006/relationships/slide" Target="slides/slide21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71" Type="http://schemas.openxmlformats.org/officeDocument/2006/relationships/slide" Target="slides/slide170.xml"/><Relationship Id="rId227" Type="http://schemas.openxmlformats.org/officeDocument/2006/relationships/slide" Target="slides/slide226.xml"/><Relationship Id="rId269" Type="http://schemas.openxmlformats.org/officeDocument/2006/relationships/slide" Target="slides/slide268.xml"/><Relationship Id="rId33" Type="http://schemas.openxmlformats.org/officeDocument/2006/relationships/slide" Target="slides/slide32.xml"/><Relationship Id="rId129" Type="http://schemas.openxmlformats.org/officeDocument/2006/relationships/slide" Target="slides/slide128.xml"/><Relationship Id="rId280" Type="http://schemas.openxmlformats.org/officeDocument/2006/relationships/slide" Target="slides/slide279.xml"/><Relationship Id="rId75" Type="http://schemas.openxmlformats.org/officeDocument/2006/relationships/slide" Target="slides/slide74.xml"/><Relationship Id="rId140" Type="http://schemas.openxmlformats.org/officeDocument/2006/relationships/slide" Target="slides/slide139.xml"/><Relationship Id="rId182" Type="http://schemas.openxmlformats.org/officeDocument/2006/relationships/slide" Target="slides/slide181.xml"/><Relationship Id="rId6" Type="http://schemas.openxmlformats.org/officeDocument/2006/relationships/slide" Target="slides/slide5.xml"/><Relationship Id="rId238" Type="http://schemas.openxmlformats.org/officeDocument/2006/relationships/slide" Target="slides/slide2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3759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1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1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1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0.xml"/><Relationship Id="rId1" Type="http://schemas.openxmlformats.org/officeDocument/2006/relationships/notesMaster" Target="../notesMasters/notesMaster1.xml"/></Relationships>
</file>

<file path=ppt/notesSlides/_rels/notesSlide1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1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1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1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1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5.xml"/><Relationship Id="rId1" Type="http://schemas.openxmlformats.org/officeDocument/2006/relationships/notesMaster" Target="../notesMasters/notesMaster1.xml"/></Relationships>
</file>

<file path=ppt/notesSlides/_rels/notesSlide1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1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1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8.xml"/><Relationship Id="rId1" Type="http://schemas.openxmlformats.org/officeDocument/2006/relationships/notesMaster" Target="../notesMasters/notesMaster1.xml"/></Relationships>
</file>

<file path=ppt/notesSlides/_rels/notesSlide1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0.xml"/><Relationship Id="rId1" Type="http://schemas.openxmlformats.org/officeDocument/2006/relationships/notesMaster" Target="../notesMasters/notesMaster1.xml"/></Relationships>
</file>

<file path=ppt/notesSlides/_rels/notesSlide1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1.xml"/><Relationship Id="rId1" Type="http://schemas.openxmlformats.org/officeDocument/2006/relationships/notesMaster" Target="../notesMasters/notesMaster1.xml"/></Relationships>
</file>

<file path=ppt/notesSlides/_rels/notesSlide1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2.xml"/><Relationship Id="rId1" Type="http://schemas.openxmlformats.org/officeDocument/2006/relationships/notesMaster" Target="../notesMasters/notesMaster1.xml"/></Relationships>
</file>

<file path=ppt/notesSlides/_rels/notesSlide1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3.xml"/><Relationship Id="rId1" Type="http://schemas.openxmlformats.org/officeDocument/2006/relationships/notesMaster" Target="../notesMasters/notesMaster1.xml"/></Relationships>
</file>

<file path=ppt/notesSlides/_rels/notesSlide1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4.xml"/><Relationship Id="rId1" Type="http://schemas.openxmlformats.org/officeDocument/2006/relationships/notesMaster" Target="../notesMasters/notesMaster1.xml"/></Relationships>
</file>

<file path=ppt/notesSlides/_rels/notesSlide1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5.xml"/><Relationship Id="rId1" Type="http://schemas.openxmlformats.org/officeDocument/2006/relationships/notesMaster" Target="../notesMasters/notesMaster1.xml"/></Relationships>
</file>

<file path=ppt/notesSlides/_rels/notesSlide1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6.xml"/><Relationship Id="rId1" Type="http://schemas.openxmlformats.org/officeDocument/2006/relationships/notesMaster" Target="../notesMasters/notesMaster1.xml"/></Relationships>
</file>

<file path=ppt/notesSlides/_rels/notesSlide1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7.xml"/><Relationship Id="rId1" Type="http://schemas.openxmlformats.org/officeDocument/2006/relationships/notesMaster" Target="../notesMasters/notesMaster1.xml"/></Relationships>
</file>

<file path=ppt/notesSlides/_rels/notesSlide1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8.xml"/><Relationship Id="rId1" Type="http://schemas.openxmlformats.org/officeDocument/2006/relationships/notesMaster" Target="../notesMasters/notesMaster1.xml"/></Relationships>
</file>

<file path=ppt/notesSlides/_rels/notesSlide1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0.xml"/><Relationship Id="rId1" Type="http://schemas.openxmlformats.org/officeDocument/2006/relationships/notesMaster" Target="../notesMasters/notesMaster1.xml"/></Relationships>
</file>

<file path=ppt/notesSlides/_rels/notesSlide1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1.xml"/><Relationship Id="rId1" Type="http://schemas.openxmlformats.org/officeDocument/2006/relationships/notesMaster" Target="../notesMasters/notesMaster1.xml"/></Relationships>
</file>

<file path=ppt/notesSlides/_rels/notesSlide1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2.xml"/><Relationship Id="rId1" Type="http://schemas.openxmlformats.org/officeDocument/2006/relationships/notesMaster" Target="../notesMasters/notesMaster1.xml"/></Relationships>
</file>

<file path=ppt/notesSlides/_rels/notesSlide1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3.xml"/><Relationship Id="rId1" Type="http://schemas.openxmlformats.org/officeDocument/2006/relationships/notesMaster" Target="../notesMasters/notesMaster1.xml"/></Relationships>
</file>

<file path=ppt/notesSlides/_rels/notesSlide1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4.xml"/><Relationship Id="rId1" Type="http://schemas.openxmlformats.org/officeDocument/2006/relationships/notesMaster" Target="../notesMasters/notesMaster1.xml"/></Relationships>
</file>

<file path=ppt/notesSlides/_rels/notesSlide1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5.xml"/><Relationship Id="rId1" Type="http://schemas.openxmlformats.org/officeDocument/2006/relationships/notesMaster" Target="../notesMasters/notesMaster1.xml"/></Relationships>
</file>

<file path=ppt/notesSlides/_rels/notesSlide1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6.xml"/><Relationship Id="rId1" Type="http://schemas.openxmlformats.org/officeDocument/2006/relationships/notesMaster" Target="../notesMasters/notesMaster1.xml"/></Relationships>
</file>

<file path=ppt/notesSlides/_rels/notesSlide1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7.xml"/><Relationship Id="rId1" Type="http://schemas.openxmlformats.org/officeDocument/2006/relationships/notesMaster" Target="../notesMasters/notesMaster1.xml"/></Relationships>
</file>

<file path=ppt/notesSlides/_rels/notesSlide1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8.xml"/><Relationship Id="rId1" Type="http://schemas.openxmlformats.org/officeDocument/2006/relationships/notesMaster" Target="../notesMasters/notesMaster1.xml"/></Relationships>
</file>

<file path=ppt/notesSlides/_rels/notesSlide1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0.xml"/><Relationship Id="rId1" Type="http://schemas.openxmlformats.org/officeDocument/2006/relationships/notesMaster" Target="../notesMasters/notesMaster1.xml"/></Relationships>
</file>

<file path=ppt/notesSlides/_rels/notesSlide1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1.xml"/><Relationship Id="rId1" Type="http://schemas.openxmlformats.org/officeDocument/2006/relationships/notesMaster" Target="../notesMasters/notesMaster1.xml"/></Relationships>
</file>

<file path=ppt/notesSlides/_rels/notesSlide1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2.xml"/><Relationship Id="rId1" Type="http://schemas.openxmlformats.org/officeDocument/2006/relationships/notesMaster" Target="../notesMasters/notesMaster1.xml"/></Relationships>
</file>

<file path=ppt/notesSlides/_rels/notesSlide1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3.xml"/><Relationship Id="rId1" Type="http://schemas.openxmlformats.org/officeDocument/2006/relationships/notesMaster" Target="../notesMasters/notesMaster1.xml"/></Relationships>
</file>

<file path=ppt/notesSlides/_rels/notesSlide1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4.xml"/><Relationship Id="rId1" Type="http://schemas.openxmlformats.org/officeDocument/2006/relationships/notesMaster" Target="../notesMasters/notesMaster1.xml"/></Relationships>
</file>

<file path=ppt/notesSlides/_rels/notesSlide1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5.xml"/><Relationship Id="rId1" Type="http://schemas.openxmlformats.org/officeDocument/2006/relationships/notesMaster" Target="../notesMasters/notesMaster1.xml"/></Relationships>
</file>

<file path=ppt/notesSlides/_rels/notesSlide1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6.xml"/><Relationship Id="rId1" Type="http://schemas.openxmlformats.org/officeDocument/2006/relationships/notesMaster" Target="../notesMasters/notesMaster1.xml"/></Relationships>
</file>

<file path=ppt/notesSlides/_rels/notesSlide1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7.xml"/><Relationship Id="rId1" Type="http://schemas.openxmlformats.org/officeDocument/2006/relationships/notesMaster" Target="../notesMasters/notesMaster1.xml"/></Relationships>
</file>

<file path=ppt/notesSlides/_rels/notesSlide1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8.xml"/><Relationship Id="rId1" Type="http://schemas.openxmlformats.org/officeDocument/2006/relationships/notesMaster" Target="../notesMasters/notesMaster1.xml"/></Relationships>
</file>

<file path=ppt/notesSlides/_rels/notesSlide1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0.xml"/><Relationship Id="rId1" Type="http://schemas.openxmlformats.org/officeDocument/2006/relationships/notesMaster" Target="../notesMasters/notesMaster1.xml"/></Relationships>
</file>

<file path=ppt/notesSlides/_rels/notesSlide1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1.xml"/><Relationship Id="rId1" Type="http://schemas.openxmlformats.org/officeDocument/2006/relationships/notesMaster" Target="../notesMasters/notesMaster1.xml"/></Relationships>
</file>

<file path=ppt/notesSlides/_rels/notesSlide1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2.xml"/><Relationship Id="rId1" Type="http://schemas.openxmlformats.org/officeDocument/2006/relationships/notesMaster" Target="../notesMasters/notesMaster1.xml"/></Relationships>
</file>

<file path=ppt/notesSlides/_rels/notesSlide1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3.xml"/><Relationship Id="rId1" Type="http://schemas.openxmlformats.org/officeDocument/2006/relationships/notesMaster" Target="../notesMasters/notesMaster1.xml"/></Relationships>
</file>

<file path=ppt/notesSlides/_rels/notesSlide1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4.xml"/><Relationship Id="rId1" Type="http://schemas.openxmlformats.org/officeDocument/2006/relationships/notesMaster" Target="../notesMasters/notesMaster1.xml"/></Relationships>
</file>

<file path=ppt/notesSlides/_rels/notesSlide1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5.xml"/><Relationship Id="rId1" Type="http://schemas.openxmlformats.org/officeDocument/2006/relationships/notesMaster" Target="../notesMasters/notesMaster1.xml"/></Relationships>
</file>

<file path=ppt/notesSlides/_rels/notesSlide1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6.xml"/><Relationship Id="rId1" Type="http://schemas.openxmlformats.org/officeDocument/2006/relationships/notesMaster" Target="../notesMasters/notesMaster1.xml"/></Relationships>
</file>

<file path=ppt/notesSlides/_rels/notesSlide1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7.xml"/><Relationship Id="rId1" Type="http://schemas.openxmlformats.org/officeDocument/2006/relationships/notesMaster" Target="../notesMasters/notesMaster1.xml"/></Relationships>
</file>

<file path=ppt/notesSlides/_rels/notesSlide1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8.xml"/><Relationship Id="rId1" Type="http://schemas.openxmlformats.org/officeDocument/2006/relationships/notesMaster" Target="../notesMasters/notesMaster1.xml"/></Relationships>
</file>

<file path=ppt/notesSlides/_rels/notesSlide1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0.xml"/><Relationship Id="rId1" Type="http://schemas.openxmlformats.org/officeDocument/2006/relationships/notesMaster" Target="../notesMasters/notesMaster1.xml"/></Relationships>
</file>

<file path=ppt/notesSlides/_rels/notesSlide2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1.xml"/><Relationship Id="rId1" Type="http://schemas.openxmlformats.org/officeDocument/2006/relationships/notesMaster" Target="../notesMasters/notesMaster1.xml"/></Relationships>
</file>

<file path=ppt/notesSlides/_rels/notesSlide2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2.xml"/><Relationship Id="rId1" Type="http://schemas.openxmlformats.org/officeDocument/2006/relationships/notesMaster" Target="../notesMasters/notesMaster1.xml"/></Relationships>
</file>

<file path=ppt/notesSlides/_rels/notesSlide2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3.xml"/><Relationship Id="rId1" Type="http://schemas.openxmlformats.org/officeDocument/2006/relationships/notesMaster" Target="../notesMasters/notesMaster1.xml"/></Relationships>
</file>

<file path=ppt/notesSlides/_rels/notesSlide2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4.xml"/><Relationship Id="rId1" Type="http://schemas.openxmlformats.org/officeDocument/2006/relationships/notesMaster" Target="../notesMasters/notesMaster1.xml"/></Relationships>
</file>

<file path=ppt/notesSlides/_rels/notesSlide2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5.xml"/><Relationship Id="rId1" Type="http://schemas.openxmlformats.org/officeDocument/2006/relationships/notesMaster" Target="../notesMasters/notesMaster1.xml"/></Relationships>
</file>

<file path=ppt/notesSlides/_rels/notesSlide2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6.xml"/><Relationship Id="rId1" Type="http://schemas.openxmlformats.org/officeDocument/2006/relationships/notesMaster" Target="../notesMasters/notesMaster1.xml"/></Relationships>
</file>

<file path=ppt/notesSlides/_rels/notesSlide2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7.xml"/><Relationship Id="rId1" Type="http://schemas.openxmlformats.org/officeDocument/2006/relationships/notesMaster" Target="../notesMasters/notesMaster1.xml"/></Relationships>
</file>

<file path=ppt/notesSlides/_rels/notesSlide2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8.xml"/><Relationship Id="rId1" Type="http://schemas.openxmlformats.org/officeDocument/2006/relationships/notesMaster" Target="../notesMasters/notesMaster1.xml"/></Relationships>
</file>

<file path=ppt/notesSlides/_rels/notesSlide2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0.xml"/><Relationship Id="rId1" Type="http://schemas.openxmlformats.org/officeDocument/2006/relationships/notesMaster" Target="../notesMasters/notesMaster1.xml"/></Relationships>
</file>

<file path=ppt/notesSlides/_rels/notesSlide2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1.xml"/><Relationship Id="rId1" Type="http://schemas.openxmlformats.org/officeDocument/2006/relationships/notesMaster" Target="../notesMasters/notesMaster1.xml"/></Relationships>
</file>

<file path=ppt/notesSlides/_rels/notesSlide2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2.xml"/><Relationship Id="rId1" Type="http://schemas.openxmlformats.org/officeDocument/2006/relationships/notesMaster" Target="../notesMasters/notesMaster1.xml"/></Relationships>
</file>

<file path=ppt/notesSlides/_rels/notesSlide2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3.xml"/><Relationship Id="rId1" Type="http://schemas.openxmlformats.org/officeDocument/2006/relationships/notesMaster" Target="../notesMasters/notesMaster1.xml"/></Relationships>
</file>

<file path=ppt/notesSlides/_rels/notesSlide2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4.xml"/><Relationship Id="rId1" Type="http://schemas.openxmlformats.org/officeDocument/2006/relationships/notesMaster" Target="../notesMasters/notesMaster1.xml"/></Relationships>
</file>

<file path=ppt/notesSlides/_rels/notesSlide2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5.xml"/><Relationship Id="rId1" Type="http://schemas.openxmlformats.org/officeDocument/2006/relationships/notesMaster" Target="../notesMasters/notesMaster1.xml"/></Relationships>
</file>

<file path=ppt/notesSlides/_rels/notesSlide2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6.xml"/><Relationship Id="rId1" Type="http://schemas.openxmlformats.org/officeDocument/2006/relationships/notesMaster" Target="../notesMasters/notesMaster1.xml"/></Relationships>
</file>

<file path=ppt/notesSlides/_rels/notesSlide2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7.xml"/><Relationship Id="rId1" Type="http://schemas.openxmlformats.org/officeDocument/2006/relationships/notesMaster" Target="../notesMasters/notesMaster1.xml"/></Relationships>
</file>

<file path=ppt/notesSlides/_rels/notesSlide2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8.xml"/><Relationship Id="rId1" Type="http://schemas.openxmlformats.org/officeDocument/2006/relationships/notesMaster" Target="../notesMasters/notesMaster1.xml"/></Relationships>
</file>

<file path=ppt/notesSlides/_rels/notesSlide2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0.xml"/><Relationship Id="rId1" Type="http://schemas.openxmlformats.org/officeDocument/2006/relationships/notesMaster" Target="../notesMasters/notesMaster1.xml"/></Relationships>
</file>

<file path=ppt/notesSlides/_rels/notesSlide2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1.xml"/><Relationship Id="rId1" Type="http://schemas.openxmlformats.org/officeDocument/2006/relationships/notesMaster" Target="../notesMasters/notesMaster1.xml"/></Relationships>
</file>

<file path=ppt/notesSlides/_rels/notesSlide2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2.xml"/><Relationship Id="rId1" Type="http://schemas.openxmlformats.org/officeDocument/2006/relationships/notesMaster" Target="../notesMasters/notesMaster1.xml"/></Relationships>
</file>

<file path=ppt/notesSlides/_rels/notesSlide2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3.xml"/><Relationship Id="rId1" Type="http://schemas.openxmlformats.org/officeDocument/2006/relationships/notesMaster" Target="../notesMasters/notesMaster1.xml"/></Relationships>
</file>

<file path=ppt/notesSlides/_rels/notesSlide2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4.xml"/><Relationship Id="rId1" Type="http://schemas.openxmlformats.org/officeDocument/2006/relationships/notesMaster" Target="../notesMasters/notesMaster1.xml"/></Relationships>
</file>

<file path=ppt/notesSlides/_rels/notesSlide2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5.xml"/><Relationship Id="rId1" Type="http://schemas.openxmlformats.org/officeDocument/2006/relationships/notesMaster" Target="../notesMasters/notesMaster1.xml"/></Relationships>
</file>

<file path=ppt/notesSlides/_rels/notesSlide2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6.xml"/><Relationship Id="rId1" Type="http://schemas.openxmlformats.org/officeDocument/2006/relationships/notesMaster" Target="../notesMasters/notesMaster1.xml"/></Relationships>
</file>

<file path=ppt/notesSlides/_rels/notesSlide2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7.xml"/><Relationship Id="rId1" Type="http://schemas.openxmlformats.org/officeDocument/2006/relationships/notesMaster" Target="../notesMasters/notesMaster1.xml"/></Relationships>
</file>

<file path=ppt/notesSlides/_rels/notesSlide2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8.xml"/><Relationship Id="rId1" Type="http://schemas.openxmlformats.org/officeDocument/2006/relationships/notesMaster" Target="../notesMasters/notesMaster1.xml"/></Relationships>
</file>

<file path=ppt/notesSlides/_rels/notesSlide2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0.xml"/><Relationship Id="rId1" Type="http://schemas.openxmlformats.org/officeDocument/2006/relationships/notesMaster" Target="../notesMasters/notesMaster1.xml"/></Relationships>
</file>

<file path=ppt/notesSlides/_rels/notesSlide2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1.xml"/><Relationship Id="rId1" Type="http://schemas.openxmlformats.org/officeDocument/2006/relationships/notesMaster" Target="../notesMasters/notesMaster1.xml"/></Relationships>
</file>

<file path=ppt/notesSlides/_rels/notesSlide2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2.xml"/><Relationship Id="rId1" Type="http://schemas.openxmlformats.org/officeDocument/2006/relationships/notesMaster" Target="../notesMasters/notesMaster1.xml"/></Relationships>
</file>

<file path=ppt/notesSlides/_rels/notesSlide2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3.xml"/><Relationship Id="rId1" Type="http://schemas.openxmlformats.org/officeDocument/2006/relationships/notesMaster" Target="../notesMasters/notesMaster1.xml"/></Relationships>
</file>

<file path=ppt/notesSlides/_rels/notesSlide2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4.xml"/><Relationship Id="rId1" Type="http://schemas.openxmlformats.org/officeDocument/2006/relationships/notesMaster" Target="../notesMasters/notesMaster1.xml"/></Relationships>
</file>

<file path=ppt/notesSlides/_rels/notesSlide2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5.xml"/><Relationship Id="rId1" Type="http://schemas.openxmlformats.org/officeDocument/2006/relationships/notesMaster" Target="../notesMasters/notesMaster1.xml"/></Relationships>
</file>

<file path=ppt/notesSlides/_rels/notesSlide2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6.xml"/><Relationship Id="rId1" Type="http://schemas.openxmlformats.org/officeDocument/2006/relationships/notesMaster" Target="../notesMasters/notesMaster1.xml"/></Relationships>
</file>

<file path=ppt/notesSlides/_rels/notesSlide2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7.xml"/><Relationship Id="rId1" Type="http://schemas.openxmlformats.org/officeDocument/2006/relationships/notesMaster" Target="../notesMasters/notesMaster1.xml"/></Relationships>
</file>

<file path=ppt/notesSlides/_rels/notesSlide2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8.xml"/><Relationship Id="rId1" Type="http://schemas.openxmlformats.org/officeDocument/2006/relationships/notesMaster" Target="../notesMasters/notesMaster1.xml"/></Relationships>
</file>

<file path=ppt/notesSlides/_rels/notesSlide2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0.xml"/><Relationship Id="rId1" Type="http://schemas.openxmlformats.org/officeDocument/2006/relationships/notesMaster" Target="../notesMasters/notesMaster1.xml"/></Relationships>
</file>

<file path=ppt/notesSlides/_rels/notesSlide2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1.xml"/><Relationship Id="rId1" Type="http://schemas.openxmlformats.org/officeDocument/2006/relationships/notesMaster" Target="../notesMasters/notesMaster1.xml"/></Relationships>
</file>

<file path=ppt/notesSlides/_rels/notesSlide2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2.xml"/><Relationship Id="rId1" Type="http://schemas.openxmlformats.org/officeDocument/2006/relationships/notesMaster" Target="../notesMasters/notesMaster1.xml"/></Relationships>
</file>

<file path=ppt/notesSlides/_rels/notesSlide2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3.xml"/><Relationship Id="rId1" Type="http://schemas.openxmlformats.org/officeDocument/2006/relationships/notesMaster" Target="../notesMasters/notesMaster1.xml"/></Relationships>
</file>

<file path=ppt/notesSlides/_rels/notesSlide2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4.xml"/><Relationship Id="rId1" Type="http://schemas.openxmlformats.org/officeDocument/2006/relationships/notesMaster" Target="../notesMasters/notesMaster1.xml"/></Relationships>
</file>

<file path=ppt/notesSlides/_rels/notesSlide2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5.xml"/><Relationship Id="rId1" Type="http://schemas.openxmlformats.org/officeDocument/2006/relationships/notesMaster" Target="../notesMasters/notesMaster1.xml"/></Relationships>
</file>

<file path=ppt/notesSlides/_rels/notesSlide2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6.xml"/><Relationship Id="rId1" Type="http://schemas.openxmlformats.org/officeDocument/2006/relationships/notesMaster" Target="../notesMasters/notesMaster1.xml"/></Relationships>
</file>

<file path=ppt/notesSlides/_rels/notesSlide2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7.xml"/><Relationship Id="rId1" Type="http://schemas.openxmlformats.org/officeDocument/2006/relationships/notesMaster" Target="../notesMasters/notesMaster1.xml"/></Relationships>
</file>

<file path=ppt/notesSlides/_rels/notesSlide2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8.xml"/><Relationship Id="rId1" Type="http://schemas.openxmlformats.org/officeDocument/2006/relationships/notesMaster" Target="../notesMasters/notesMaster1.xml"/></Relationships>
</file>

<file path=ppt/notesSlides/_rels/notesSlide2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0.xml"/><Relationship Id="rId1" Type="http://schemas.openxmlformats.org/officeDocument/2006/relationships/notesMaster" Target="../notesMasters/notesMaster1.xml"/></Relationships>
</file>

<file path=ppt/notesSlides/_rels/notesSlide2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1.xml"/><Relationship Id="rId1" Type="http://schemas.openxmlformats.org/officeDocument/2006/relationships/notesMaster" Target="../notesMasters/notesMaster1.xml"/></Relationships>
</file>

<file path=ppt/notesSlides/_rels/notesSlide2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2.xml"/><Relationship Id="rId1" Type="http://schemas.openxmlformats.org/officeDocument/2006/relationships/notesMaster" Target="../notesMasters/notesMaster1.xml"/></Relationships>
</file>

<file path=ppt/notesSlides/_rels/notesSlide2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3.xml"/><Relationship Id="rId1" Type="http://schemas.openxmlformats.org/officeDocument/2006/relationships/notesMaster" Target="../notesMasters/notesMaster1.xml"/></Relationships>
</file>

<file path=ppt/notesSlides/_rels/notesSlide2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4.xml"/><Relationship Id="rId1" Type="http://schemas.openxmlformats.org/officeDocument/2006/relationships/notesMaster" Target="../notesMasters/notesMaster1.xml"/></Relationships>
</file>

<file path=ppt/notesSlides/_rels/notesSlide2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5.xml"/><Relationship Id="rId1" Type="http://schemas.openxmlformats.org/officeDocument/2006/relationships/notesMaster" Target="../notesMasters/notesMaster1.xml"/></Relationships>
</file>

<file path=ppt/notesSlides/_rels/notesSlide2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6.xml"/><Relationship Id="rId1" Type="http://schemas.openxmlformats.org/officeDocument/2006/relationships/notesMaster" Target="../notesMasters/notesMaster1.xml"/></Relationships>
</file>

<file path=ppt/notesSlides/_rels/notesSlide2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7.xml"/><Relationship Id="rId1" Type="http://schemas.openxmlformats.org/officeDocument/2006/relationships/notesMaster" Target="../notesMasters/notesMaster1.xml"/></Relationships>
</file>

<file path=ppt/notesSlides/_rels/notesSlide2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8.xml"/><Relationship Id="rId1" Type="http://schemas.openxmlformats.org/officeDocument/2006/relationships/notesMaster" Target="../notesMasters/notesMaster1.xml"/></Relationships>
</file>

<file path=ppt/notesSlides/_rels/notesSlide2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0.xml"/><Relationship Id="rId1" Type="http://schemas.openxmlformats.org/officeDocument/2006/relationships/notesMaster" Target="../notesMasters/notesMaster1.xml"/></Relationships>
</file>

<file path=ppt/notesSlides/_rels/notesSlide2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1.xml"/><Relationship Id="rId1" Type="http://schemas.openxmlformats.org/officeDocument/2006/relationships/notesMaster" Target="../notesMasters/notesMaster1.xml"/></Relationships>
</file>

<file path=ppt/notesSlides/_rels/notesSlide2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2.xml"/><Relationship Id="rId1" Type="http://schemas.openxmlformats.org/officeDocument/2006/relationships/notesMaster" Target="../notesMasters/notesMaster1.xml"/></Relationships>
</file>

<file path=ppt/notesSlides/_rels/notesSlide2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3.xml"/><Relationship Id="rId1" Type="http://schemas.openxmlformats.org/officeDocument/2006/relationships/notesMaster" Target="../notesMasters/notesMaster1.xml"/></Relationships>
</file>

<file path=ppt/notesSlides/_rels/notesSlide2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4.xml"/><Relationship Id="rId1" Type="http://schemas.openxmlformats.org/officeDocument/2006/relationships/notesMaster" Target="../notesMasters/notesMaster1.xml"/></Relationships>
</file>

<file path=ppt/notesSlides/_rels/notesSlide2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5.xml"/><Relationship Id="rId1" Type="http://schemas.openxmlformats.org/officeDocument/2006/relationships/notesMaster" Target="../notesMasters/notesMaster1.xml"/></Relationships>
</file>

<file path=ppt/notesSlides/_rels/notesSlide2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6.xml"/><Relationship Id="rId1" Type="http://schemas.openxmlformats.org/officeDocument/2006/relationships/notesMaster" Target="../notesMasters/notesMaster1.xml"/></Relationships>
</file>

<file path=ppt/notesSlides/_rels/notesSlide2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7.xml"/><Relationship Id="rId1" Type="http://schemas.openxmlformats.org/officeDocument/2006/relationships/notesMaster" Target="../notesMasters/notesMaster1.xml"/></Relationships>
</file>

<file path=ppt/notesSlides/_rels/notesSlide2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8.xml"/><Relationship Id="rId1" Type="http://schemas.openxmlformats.org/officeDocument/2006/relationships/notesMaster" Target="../notesMasters/notesMaster1.xml"/></Relationships>
</file>

<file path=ppt/notesSlides/_rels/notesSlide2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0.xml"/><Relationship Id="rId1" Type="http://schemas.openxmlformats.org/officeDocument/2006/relationships/notesMaster" Target="../notesMasters/notesMaster1.xml"/></Relationships>
</file>

<file path=ppt/notesSlides/_rels/notesSlide2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1.xml"/><Relationship Id="rId1" Type="http://schemas.openxmlformats.org/officeDocument/2006/relationships/notesMaster" Target="../notesMasters/notesMaster1.xml"/></Relationships>
</file>

<file path=ppt/notesSlides/_rels/notesSlide2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2.xml"/><Relationship Id="rId1" Type="http://schemas.openxmlformats.org/officeDocument/2006/relationships/notesMaster" Target="../notesMasters/notesMaster1.xml"/></Relationships>
</file>

<file path=ppt/notesSlides/_rels/notesSlide2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3.xml"/><Relationship Id="rId1" Type="http://schemas.openxmlformats.org/officeDocument/2006/relationships/notesMaster" Target="../notesMasters/notesMaster1.xml"/></Relationships>
</file>

<file path=ppt/notesSlides/_rels/notesSlide2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4.xml"/><Relationship Id="rId1" Type="http://schemas.openxmlformats.org/officeDocument/2006/relationships/notesMaster" Target="../notesMasters/notesMaster1.xml"/></Relationships>
</file>

<file path=ppt/notesSlides/_rels/notesSlide2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5.xml"/><Relationship Id="rId1" Type="http://schemas.openxmlformats.org/officeDocument/2006/relationships/notesMaster" Target="../notesMasters/notesMaster1.xml"/></Relationships>
</file>

<file path=ppt/notesSlides/_rels/notesSlide2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6.xml"/><Relationship Id="rId1" Type="http://schemas.openxmlformats.org/officeDocument/2006/relationships/notesMaster" Target="../notesMasters/notesMaster1.xml"/></Relationships>
</file>

<file path=ppt/notesSlides/_rels/notesSlide2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7.xml"/><Relationship Id="rId1" Type="http://schemas.openxmlformats.org/officeDocument/2006/relationships/notesMaster" Target="../notesMasters/notesMaster1.xml"/></Relationships>
</file>

<file path=ppt/notesSlides/_rels/notesSlide2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8.xml"/><Relationship Id="rId1" Type="http://schemas.openxmlformats.org/officeDocument/2006/relationships/notesMaster" Target="../notesMasters/notesMaster1.xml"/></Relationships>
</file>

<file path=ppt/notesSlides/_rels/notesSlide2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0.xml"/><Relationship Id="rId1" Type="http://schemas.openxmlformats.org/officeDocument/2006/relationships/notesMaster" Target="../notesMasters/notesMaster1.xml"/></Relationships>
</file>

<file path=ppt/notesSlides/_rels/notesSlide2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1.xml"/><Relationship Id="rId1" Type="http://schemas.openxmlformats.org/officeDocument/2006/relationships/notesMaster" Target="../notesMasters/notesMaster1.xml"/></Relationships>
</file>

<file path=ppt/notesSlides/_rels/notesSlide2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2.xml"/><Relationship Id="rId1" Type="http://schemas.openxmlformats.org/officeDocument/2006/relationships/notesMaster" Target="../notesMasters/notesMaster1.xml"/></Relationships>
</file>

<file path=ppt/notesSlides/_rels/notesSlide2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3.xml"/><Relationship Id="rId1" Type="http://schemas.openxmlformats.org/officeDocument/2006/relationships/notesMaster" Target="../notesMasters/notesMaster1.xml"/></Relationships>
</file>

<file path=ppt/notesSlides/_rels/notesSlide2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4.xml"/><Relationship Id="rId1" Type="http://schemas.openxmlformats.org/officeDocument/2006/relationships/notesMaster" Target="../notesMasters/notesMaster1.xml"/></Relationships>
</file>

<file path=ppt/notesSlides/_rels/notesSlide2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5.xml"/><Relationship Id="rId1" Type="http://schemas.openxmlformats.org/officeDocument/2006/relationships/notesMaster" Target="../notesMasters/notesMaster1.xml"/></Relationships>
</file>

<file path=ppt/notesSlides/_rels/notesSlide2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6.xml"/><Relationship Id="rId1" Type="http://schemas.openxmlformats.org/officeDocument/2006/relationships/notesMaster" Target="../notesMasters/notesMaster1.xml"/></Relationships>
</file>

<file path=ppt/notesSlides/_rels/notesSlide2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7.xml"/><Relationship Id="rId1" Type="http://schemas.openxmlformats.org/officeDocument/2006/relationships/notesMaster" Target="../notesMasters/notesMaster1.xml"/></Relationships>
</file>

<file path=ppt/notesSlides/_rels/notesSlide2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8.xml"/><Relationship Id="rId1" Type="http://schemas.openxmlformats.org/officeDocument/2006/relationships/notesMaster" Target="../notesMasters/notesMaster1.xml"/></Relationships>
</file>

<file path=ppt/notesSlides/_rels/notesSlide2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0.xml"/><Relationship Id="rId1" Type="http://schemas.openxmlformats.org/officeDocument/2006/relationships/notesMaster" Target="../notesMasters/notesMaster1.xml"/></Relationships>
</file>

<file path=ppt/notesSlides/_rels/notesSlide2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1.xml"/><Relationship Id="rId1" Type="http://schemas.openxmlformats.org/officeDocument/2006/relationships/notesMaster" Target="../notesMasters/notesMaster1.xml"/></Relationships>
</file>

<file path=ppt/notesSlides/_rels/notesSlide2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2.xml"/><Relationship Id="rId1" Type="http://schemas.openxmlformats.org/officeDocument/2006/relationships/notesMaster" Target="../notesMasters/notesMaster1.xml"/></Relationships>
</file>

<file path=ppt/notesSlides/_rels/notesSlide2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3.xml"/><Relationship Id="rId1" Type="http://schemas.openxmlformats.org/officeDocument/2006/relationships/notesMaster" Target="../notesMasters/notesMaster1.xml"/></Relationships>
</file>

<file path=ppt/notesSlides/_rels/notesSlide2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4.xml"/><Relationship Id="rId1" Type="http://schemas.openxmlformats.org/officeDocument/2006/relationships/notesMaster" Target="../notesMasters/notesMaster1.xml"/></Relationships>
</file>

<file path=ppt/notesSlides/_rels/notesSlide2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5.xml"/><Relationship Id="rId1" Type="http://schemas.openxmlformats.org/officeDocument/2006/relationships/notesMaster" Target="../notesMasters/notesMaster1.xml"/></Relationships>
</file>

<file path=ppt/notesSlides/_rels/notesSlide2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6.xml"/><Relationship Id="rId1" Type="http://schemas.openxmlformats.org/officeDocument/2006/relationships/notesMaster" Target="../notesMasters/notesMaster1.xml"/></Relationships>
</file>

<file path=ppt/notesSlides/_rels/notesSlide2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7.xml"/><Relationship Id="rId1" Type="http://schemas.openxmlformats.org/officeDocument/2006/relationships/notesMaster" Target="../notesMasters/notesMaster1.xml"/></Relationships>
</file>

<file path=ppt/notesSlides/_rels/notesSlide2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8.xml"/><Relationship Id="rId1" Type="http://schemas.openxmlformats.org/officeDocument/2006/relationships/notesMaster" Target="../notesMasters/notesMaster1.xml"/></Relationships>
</file>

<file path=ppt/notesSlides/_rels/notesSlide2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0.xml"/><Relationship Id="rId1" Type="http://schemas.openxmlformats.org/officeDocument/2006/relationships/notesMaster" Target="../notesMasters/notesMaster1.xml"/></Relationships>
</file>

<file path=ppt/notesSlides/_rels/notesSlide3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1.xml"/><Relationship Id="rId1" Type="http://schemas.openxmlformats.org/officeDocument/2006/relationships/notesMaster" Target="../notesMasters/notesMaster1.xml"/></Relationships>
</file>

<file path=ppt/notesSlides/_rels/notesSlide3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1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1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1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1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1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1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1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1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1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1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notesSlide" Target="../notesSlides/notesSlide138.xml"/><Relationship Id="rId1" Type="http://schemas.openxmlformats.org/officeDocument/2006/relationships/slideLayout" Target="../slideLayouts/slideLayout1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notesSlide" Target="../notesSlides/notesSlide139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notesSlide" Target="../notesSlides/notesSlide140.xml"/><Relationship Id="rId1" Type="http://schemas.openxmlformats.org/officeDocument/2006/relationships/slideLayout" Target="../slideLayouts/slideLayout1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notesSlide" Target="../notesSlides/notesSlide141.xml"/><Relationship Id="rId1" Type="http://schemas.openxmlformats.org/officeDocument/2006/relationships/slideLayout" Target="../slideLayouts/slideLayout1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notesSlide" Target="../notesSlides/notesSlide142.xml"/><Relationship Id="rId1" Type="http://schemas.openxmlformats.org/officeDocument/2006/relationships/slideLayout" Target="../slideLayouts/slideLayout1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notesSlide" Target="../notesSlides/notesSlide143.xml"/><Relationship Id="rId1" Type="http://schemas.openxmlformats.org/officeDocument/2006/relationships/slideLayout" Target="../slideLayouts/slideLayout1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notesSlide" Target="../notesSlides/notesSlide144.xml"/><Relationship Id="rId1" Type="http://schemas.openxmlformats.org/officeDocument/2006/relationships/slideLayout" Target="../slideLayouts/slideLayout1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notesSlide" Target="../notesSlides/notesSlide145.xml"/><Relationship Id="rId1" Type="http://schemas.openxmlformats.org/officeDocument/2006/relationships/slideLayout" Target="../slideLayouts/slideLayout1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notesSlide" Target="../notesSlides/notesSlide146.xml"/><Relationship Id="rId1" Type="http://schemas.openxmlformats.org/officeDocument/2006/relationships/slideLayout" Target="../slideLayouts/slideLayout1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notesSlide" Target="../notesSlides/notesSlide147.xml"/><Relationship Id="rId1" Type="http://schemas.openxmlformats.org/officeDocument/2006/relationships/slideLayout" Target="../slideLayouts/slideLayout1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8.xml"/><Relationship Id="rId1" Type="http://schemas.openxmlformats.org/officeDocument/2006/relationships/slideLayout" Target="../slideLayouts/slideLayout1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notesSlide" Target="../notesSlides/notesSlide149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notesSlide" Target="../notesSlides/notesSlide150.xml"/><Relationship Id="rId1" Type="http://schemas.openxmlformats.org/officeDocument/2006/relationships/slideLayout" Target="../slideLayouts/slideLayout1.xml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notesSlide" Target="../notesSlides/notesSlide151.xml"/><Relationship Id="rId1" Type="http://schemas.openxmlformats.org/officeDocument/2006/relationships/slideLayout" Target="../slideLayouts/slideLayout1.xml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notesSlide" Target="../notesSlides/notesSlide152.xml"/><Relationship Id="rId1" Type="http://schemas.openxmlformats.org/officeDocument/2006/relationships/slideLayout" Target="../slideLayouts/slideLayout1.xml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notesSlide" Target="../notesSlides/notesSlide153.xml"/><Relationship Id="rId1" Type="http://schemas.openxmlformats.org/officeDocument/2006/relationships/slideLayout" Target="../slideLayouts/slideLayout1.xml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notesSlide" Target="../notesSlides/notesSlide154.xml"/><Relationship Id="rId1" Type="http://schemas.openxmlformats.org/officeDocument/2006/relationships/slideLayout" Target="../slideLayouts/slideLayout1.xml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notesSlide" Target="../notesSlides/notesSlide155.xml"/><Relationship Id="rId1" Type="http://schemas.openxmlformats.org/officeDocument/2006/relationships/slideLayout" Target="../slideLayouts/slideLayout1.xml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notesSlide" Target="../notesSlides/notesSlide156.xml"/><Relationship Id="rId1" Type="http://schemas.openxmlformats.org/officeDocument/2006/relationships/slideLayout" Target="../slideLayouts/slideLayout1.xml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7.xml"/><Relationship Id="rId1" Type="http://schemas.openxmlformats.org/officeDocument/2006/relationships/slideLayout" Target="../slideLayouts/slideLayout1.xml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notesSlide" Target="../notesSlides/notesSlide158.xml"/><Relationship Id="rId1" Type="http://schemas.openxmlformats.org/officeDocument/2006/relationships/slideLayout" Target="../slideLayouts/slideLayout1.xml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png"/><Relationship Id="rId2" Type="http://schemas.openxmlformats.org/officeDocument/2006/relationships/notesSlide" Target="../notesSlides/notesSlide159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notesSlide" Target="../notesSlides/notesSlide160.xml"/><Relationship Id="rId1" Type="http://schemas.openxmlformats.org/officeDocument/2006/relationships/slideLayout" Target="../slideLayouts/slideLayout1.xml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notesSlide" Target="../notesSlides/notesSlide161.xml"/><Relationship Id="rId1" Type="http://schemas.openxmlformats.org/officeDocument/2006/relationships/slideLayout" Target="../slideLayouts/slideLayout1.xml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2" Type="http://schemas.openxmlformats.org/officeDocument/2006/relationships/notesSlide" Target="../notesSlides/notesSlide162.xml"/><Relationship Id="rId1" Type="http://schemas.openxmlformats.org/officeDocument/2006/relationships/slideLayout" Target="../slideLayouts/slideLayout1.xml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png"/><Relationship Id="rId2" Type="http://schemas.openxmlformats.org/officeDocument/2006/relationships/notesSlide" Target="../notesSlides/notesSlide163.xml"/><Relationship Id="rId1" Type="http://schemas.openxmlformats.org/officeDocument/2006/relationships/slideLayout" Target="../slideLayouts/slideLayout1.xml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notesSlide" Target="../notesSlides/notesSlide164.xml"/><Relationship Id="rId1" Type="http://schemas.openxmlformats.org/officeDocument/2006/relationships/slideLayout" Target="../slideLayouts/slideLayout1.xml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5.xml"/><Relationship Id="rId1" Type="http://schemas.openxmlformats.org/officeDocument/2006/relationships/slideLayout" Target="../slideLayouts/slideLayout1.xml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notesSlide" Target="../notesSlides/notesSlide166.xml"/><Relationship Id="rId1" Type="http://schemas.openxmlformats.org/officeDocument/2006/relationships/slideLayout" Target="../slideLayouts/slideLayout1.xml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2" Type="http://schemas.openxmlformats.org/officeDocument/2006/relationships/notesSlide" Target="../notesSlides/notesSlide167.xml"/><Relationship Id="rId1" Type="http://schemas.openxmlformats.org/officeDocument/2006/relationships/slideLayout" Target="../slideLayouts/slideLayout1.xml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notesSlide" Target="../notesSlides/notesSlide168.xml"/><Relationship Id="rId1" Type="http://schemas.openxmlformats.org/officeDocument/2006/relationships/slideLayout" Target="../slideLayouts/slideLayout1.xml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png"/><Relationship Id="rId2" Type="http://schemas.openxmlformats.org/officeDocument/2006/relationships/notesSlide" Target="../notesSlides/notesSlide169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2" Type="http://schemas.openxmlformats.org/officeDocument/2006/relationships/notesSlide" Target="../notesSlides/notesSlide170.xml"/><Relationship Id="rId1" Type="http://schemas.openxmlformats.org/officeDocument/2006/relationships/slideLayout" Target="../slideLayouts/slideLayout1.xml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png"/><Relationship Id="rId2" Type="http://schemas.openxmlformats.org/officeDocument/2006/relationships/notesSlide" Target="../notesSlides/notesSlide171.xml"/><Relationship Id="rId1" Type="http://schemas.openxmlformats.org/officeDocument/2006/relationships/slideLayout" Target="../slideLayouts/slideLayout1.xml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png"/><Relationship Id="rId2" Type="http://schemas.openxmlformats.org/officeDocument/2006/relationships/notesSlide" Target="../notesSlides/notesSlide172.xml"/><Relationship Id="rId1" Type="http://schemas.openxmlformats.org/officeDocument/2006/relationships/slideLayout" Target="../slideLayouts/slideLayout1.xml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png"/><Relationship Id="rId2" Type="http://schemas.openxmlformats.org/officeDocument/2006/relationships/notesSlide" Target="../notesSlides/notesSlide173.xml"/><Relationship Id="rId1" Type="http://schemas.openxmlformats.org/officeDocument/2006/relationships/slideLayout" Target="../slideLayouts/slideLayout1.xml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png"/><Relationship Id="rId2" Type="http://schemas.openxmlformats.org/officeDocument/2006/relationships/notesSlide" Target="../notesSlides/notesSlide174.xml"/><Relationship Id="rId1" Type="http://schemas.openxmlformats.org/officeDocument/2006/relationships/slideLayout" Target="../slideLayouts/slideLayout1.xml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notesSlide" Target="../notesSlides/notesSlide175.xml"/><Relationship Id="rId1" Type="http://schemas.openxmlformats.org/officeDocument/2006/relationships/slideLayout" Target="../slideLayouts/slideLayout1.xml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2" Type="http://schemas.openxmlformats.org/officeDocument/2006/relationships/notesSlide" Target="../notesSlides/notesSlide176.xml"/><Relationship Id="rId1" Type="http://schemas.openxmlformats.org/officeDocument/2006/relationships/slideLayout" Target="../slideLayouts/slideLayout1.xml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2" Type="http://schemas.openxmlformats.org/officeDocument/2006/relationships/notesSlide" Target="../notesSlides/notesSlide177.xml"/><Relationship Id="rId1" Type="http://schemas.openxmlformats.org/officeDocument/2006/relationships/slideLayout" Target="../slideLayouts/slideLayout1.xml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png"/><Relationship Id="rId2" Type="http://schemas.openxmlformats.org/officeDocument/2006/relationships/notesSlide" Target="../notesSlides/notesSlide178.xml"/><Relationship Id="rId1" Type="http://schemas.openxmlformats.org/officeDocument/2006/relationships/slideLayout" Target="../slideLayouts/slideLayout1.xml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9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png"/><Relationship Id="rId2" Type="http://schemas.openxmlformats.org/officeDocument/2006/relationships/notesSlide" Target="../notesSlides/notesSlide180.xml"/><Relationship Id="rId1" Type="http://schemas.openxmlformats.org/officeDocument/2006/relationships/slideLayout" Target="../slideLayouts/slideLayout1.xml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2" Type="http://schemas.openxmlformats.org/officeDocument/2006/relationships/notesSlide" Target="../notesSlides/notesSlide181.xml"/><Relationship Id="rId1" Type="http://schemas.openxmlformats.org/officeDocument/2006/relationships/slideLayout" Target="../slideLayouts/slideLayout1.xml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2" Type="http://schemas.openxmlformats.org/officeDocument/2006/relationships/notesSlide" Target="../notesSlides/notesSlide182.xml"/><Relationship Id="rId1" Type="http://schemas.openxmlformats.org/officeDocument/2006/relationships/slideLayout" Target="../slideLayouts/slideLayout1.xml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png"/><Relationship Id="rId2" Type="http://schemas.openxmlformats.org/officeDocument/2006/relationships/notesSlide" Target="../notesSlides/notesSlide183.xml"/><Relationship Id="rId1" Type="http://schemas.openxmlformats.org/officeDocument/2006/relationships/slideLayout" Target="../slideLayouts/slideLayout1.xml"/></Relationships>
</file>

<file path=ppt/slides/_rels/slide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png"/><Relationship Id="rId2" Type="http://schemas.openxmlformats.org/officeDocument/2006/relationships/notesSlide" Target="../notesSlides/notesSlide184.xml"/><Relationship Id="rId1" Type="http://schemas.openxmlformats.org/officeDocument/2006/relationships/slideLayout" Target="../slideLayouts/slideLayout1.xml"/></Relationships>
</file>

<file path=ppt/slides/_rels/slide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5.xml"/><Relationship Id="rId1" Type="http://schemas.openxmlformats.org/officeDocument/2006/relationships/slideLayout" Target="../slideLayouts/slideLayout1.xml"/></Relationships>
</file>

<file path=ppt/slides/_rels/slide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png"/><Relationship Id="rId2" Type="http://schemas.openxmlformats.org/officeDocument/2006/relationships/notesSlide" Target="../notesSlides/notesSlide186.xml"/><Relationship Id="rId1" Type="http://schemas.openxmlformats.org/officeDocument/2006/relationships/slideLayout" Target="../slideLayouts/slideLayout1.xml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notesSlide" Target="../notesSlides/notesSlide187.xml"/><Relationship Id="rId1" Type="http://schemas.openxmlformats.org/officeDocument/2006/relationships/slideLayout" Target="../slideLayouts/slideLayout1.xml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png"/><Relationship Id="rId2" Type="http://schemas.openxmlformats.org/officeDocument/2006/relationships/notesSlide" Target="../notesSlides/notesSlide188.xml"/><Relationship Id="rId1" Type="http://schemas.openxmlformats.org/officeDocument/2006/relationships/slideLayout" Target="../slideLayouts/slideLayout1.xml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png"/><Relationship Id="rId2" Type="http://schemas.openxmlformats.org/officeDocument/2006/relationships/notesSlide" Target="../notesSlides/notesSlide189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png"/><Relationship Id="rId2" Type="http://schemas.openxmlformats.org/officeDocument/2006/relationships/notesSlide" Target="../notesSlides/notesSlide190.xml"/><Relationship Id="rId1" Type="http://schemas.openxmlformats.org/officeDocument/2006/relationships/slideLayout" Target="../slideLayouts/slideLayout1.xml"/></Relationships>
</file>

<file path=ppt/slides/_rels/slide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png"/><Relationship Id="rId2" Type="http://schemas.openxmlformats.org/officeDocument/2006/relationships/notesSlide" Target="../notesSlides/notesSlide191.xml"/><Relationship Id="rId1" Type="http://schemas.openxmlformats.org/officeDocument/2006/relationships/slideLayout" Target="../slideLayouts/slideLayout1.xml"/></Relationships>
</file>

<file path=ppt/slides/_rels/slide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png"/><Relationship Id="rId2" Type="http://schemas.openxmlformats.org/officeDocument/2006/relationships/notesSlide" Target="../notesSlides/notesSlide192.xml"/><Relationship Id="rId1" Type="http://schemas.openxmlformats.org/officeDocument/2006/relationships/slideLayout" Target="../slideLayouts/slideLayout1.xml"/></Relationships>
</file>

<file path=ppt/slides/_rels/slide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png"/><Relationship Id="rId2" Type="http://schemas.openxmlformats.org/officeDocument/2006/relationships/notesSlide" Target="../notesSlides/notesSlide193.xml"/><Relationship Id="rId1" Type="http://schemas.openxmlformats.org/officeDocument/2006/relationships/slideLayout" Target="../slideLayouts/slideLayout1.xml"/></Relationships>
</file>

<file path=ppt/slides/_rels/slide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png"/><Relationship Id="rId2" Type="http://schemas.openxmlformats.org/officeDocument/2006/relationships/notesSlide" Target="../notesSlides/notesSlide194.xml"/><Relationship Id="rId1" Type="http://schemas.openxmlformats.org/officeDocument/2006/relationships/slideLayout" Target="../slideLayouts/slideLayout1.xml"/></Relationships>
</file>

<file path=ppt/slides/_rels/slide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png"/><Relationship Id="rId2" Type="http://schemas.openxmlformats.org/officeDocument/2006/relationships/notesSlide" Target="../notesSlides/notesSlide195.xml"/><Relationship Id="rId1" Type="http://schemas.openxmlformats.org/officeDocument/2006/relationships/slideLayout" Target="../slideLayouts/slideLayout1.xml"/></Relationships>
</file>

<file path=ppt/slides/_rels/slide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png"/><Relationship Id="rId2" Type="http://schemas.openxmlformats.org/officeDocument/2006/relationships/notesSlide" Target="../notesSlides/notesSlide196.xml"/><Relationship Id="rId1" Type="http://schemas.openxmlformats.org/officeDocument/2006/relationships/slideLayout" Target="../slideLayouts/slideLayout1.xml"/></Relationships>
</file>

<file path=ppt/slides/_rels/slide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notesSlide" Target="../notesSlides/notesSlide197.xml"/><Relationship Id="rId1" Type="http://schemas.openxmlformats.org/officeDocument/2006/relationships/slideLayout" Target="../slideLayouts/slideLayout1.xml"/></Relationships>
</file>

<file path=ppt/slides/_rels/slide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png"/><Relationship Id="rId2" Type="http://schemas.openxmlformats.org/officeDocument/2006/relationships/notesSlide" Target="../notesSlides/notesSlide198.xml"/><Relationship Id="rId1" Type="http://schemas.openxmlformats.org/officeDocument/2006/relationships/slideLayout" Target="../slideLayouts/slideLayout1.xml"/></Relationships>
</file>

<file path=ppt/slides/_rels/slide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png"/><Relationship Id="rId2" Type="http://schemas.openxmlformats.org/officeDocument/2006/relationships/notesSlide" Target="../notesSlides/notesSlide19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png"/><Relationship Id="rId2" Type="http://schemas.openxmlformats.org/officeDocument/2006/relationships/notesSlide" Target="../notesSlides/notesSlide200.xml"/><Relationship Id="rId1" Type="http://schemas.openxmlformats.org/officeDocument/2006/relationships/slideLayout" Target="../slideLayouts/slideLayout1.xml"/></Relationships>
</file>

<file path=ppt/slides/_rels/slide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png"/><Relationship Id="rId2" Type="http://schemas.openxmlformats.org/officeDocument/2006/relationships/notesSlide" Target="../notesSlides/notesSlide201.xml"/><Relationship Id="rId1" Type="http://schemas.openxmlformats.org/officeDocument/2006/relationships/slideLayout" Target="../slideLayouts/slideLayout1.xml"/></Relationships>
</file>

<file path=ppt/slides/_rels/slide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png"/><Relationship Id="rId2" Type="http://schemas.openxmlformats.org/officeDocument/2006/relationships/notesSlide" Target="../notesSlides/notesSlide202.xml"/><Relationship Id="rId1" Type="http://schemas.openxmlformats.org/officeDocument/2006/relationships/slideLayout" Target="../slideLayouts/slideLayout1.xml"/></Relationships>
</file>

<file path=ppt/slides/_rels/slide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6.png"/><Relationship Id="rId2" Type="http://schemas.openxmlformats.org/officeDocument/2006/relationships/notesSlide" Target="../notesSlides/notesSlide203.xml"/><Relationship Id="rId1" Type="http://schemas.openxmlformats.org/officeDocument/2006/relationships/slideLayout" Target="../slideLayouts/slideLayout1.xml"/></Relationships>
</file>

<file path=ppt/slides/_rels/slide2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png"/><Relationship Id="rId2" Type="http://schemas.openxmlformats.org/officeDocument/2006/relationships/notesSlide" Target="../notesSlides/notesSlide204.xml"/><Relationship Id="rId1" Type="http://schemas.openxmlformats.org/officeDocument/2006/relationships/slideLayout" Target="../slideLayouts/slideLayout1.xml"/></Relationships>
</file>

<file path=ppt/slides/_rels/slide2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png"/><Relationship Id="rId2" Type="http://schemas.openxmlformats.org/officeDocument/2006/relationships/notesSlide" Target="../notesSlides/notesSlide205.xml"/><Relationship Id="rId1" Type="http://schemas.openxmlformats.org/officeDocument/2006/relationships/slideLayout" Target="../slideLayouts/slideLayout1.xml"/></Relationships>
</file>

<file path=ppt/slides/_rels/slide2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png"/><Relationship Id="rId2" Type="http://schemas.openxmlformats.org/officeDocument/2006/relationships/notesSlide" Target="../notesSlides/notesSlide206.xml"/><Relationship Id="rId1" Type="http://schemas.openxmlformats.org/officeDocument/2006/relationships/slideLayout" Target="../slideLayouts/slideLayout1.xml"/></Relationships>
</file>

<file path=ppt/slides/_rels/slide2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notesSlide" Target="../notesSlides/notesSlide207.xml"/><Relationship Id="rId1" Type="http://schemas.openxmlformats.org/officeDocument/2006/relationships/slideLayout" Target="../slideLayouts/slideLayout1.xml"/></Relationships>
</file>

<file path=ppt/slides/_rels/slide2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png"/><Relationship Id="rId2" Type="http://schemas.openxmlformats.org/officeDocument/2006/relationships/notesSlide" Target="../notesSlides/notesSlide208.xml"/><Relationship Id="rId1" Type="http://schemas.openxmlformats.org/officeDocument/2006/relationships/slideLayout" Target="../slideLayouts/slideLayout1.xml"/></Relationships>
</file>

<file path=ppt/slides/_rels/slide2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png"/><Relationship Id="rId2" Type="http://schemas.openxmlformats.org/officeDocument/2006/relationships/notesSlide" Target="../notesSlides/notesSlide20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png"/><Relationship Id="rId2" Type="http://schemas.openxmlformats.org/officeDocument/2006/relationships/notesSlide" Target="../notesSlides/notesSlide210.xml"/><Relationship Id="rId1" Type="http://schemas.openxmlformats.org/officeDocument/2006/relationships/slideLayout" Target="../slideLayouts/slideLayout1.xml"/></Relationships>
</file>

<file path=ppt/slides/_rels/slide2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4.png"/><Relationship Id="rId2" Type="http://schemas.openxmlformats.org/officeDocument/2006/relationships/notesSlide" Target="../notesSlides/notesSlide211.xml"/><Relationship Id="rId1" Type="http://schemas.openxmlformats.org/officeDocument/2006/relationships/slideLayout" Target="../slideLayouts/slideLayout1.xml"/></Relationships>
</file>

<file path=ppt/slides/_rels/slide2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png"/><Relationship Id="rId2" Type="http://schemas.openxmlformats.org/officeDocument/2006/relationships/notesSlide" Target="../notesSlides/notesSlide212.xml"/><Relationship Id="rId1" Type="http://schemas.openxmlformats.org/officeDocument/2006/relationships/slideLayout" Target="../slideLayouts/slideLayout1.xml"/></Relationships>
</file>

<file path=ppt/slides/_rels/slide2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png"/><Relationship Id="rId2" Type="http://schemas.openxmlformats.org/officeDocument/2006/relationships/notesSlide" Target="../notesSlides/notesSlide213.xml"/><Relationship Id="rId1" Type="http://schemas.openxmlformats.org/officeDocument/2006/relationships/slideLayout" Target="../slideLayouts/slideLayout1.xml"/></Relationships>
</file>

<file path=ppt/slides/_rels/slide2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4.xml"/><Relationship Id="rId1" Type="http://schemas.openxmlformats.org/officeDocument/2006/relationships/slideLayout" Target="../slideLayouts/slideLayout1.xml"/></Relationships>
</file>

<file path=ppt/slides/_rels/slide2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7.png"/><Relationship Id="rId2" Type="http://schemas.openxmlformats.org/officeDocument/2006/relationships/notesSlide" Target="../notesSlides/notesSlide215.xml"/><Relationship Id="rId1" Type="http://schemas.openxmlformats.org/officeDocument/2006/relationships/slideLayout" Target="../slideLayouts/slideLayout1.xml"/></Relationships>
</file>

<file path=ppt/slides/_rels/slide2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png"/><Relationship Id="rId2" Type="http://schemas.openxmlformats.org/officeDocument/2006/relationships/notesSlide" Target="../notesSlides/notesSlide216.xml"/><Relationship Id="rId1" Type="http://schemas.openxmlformats.org/officeDocument/2006/relationships/slideLayout" Target="../slideLayouts/slideLayout1.xml"/></Relationships>
</file>

<file path=ppt/slides/_rels/slide2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9.png"/><Relationship Id="rId2" Type="http://schemas.openxmlformats.org/officeDocument/2006/relationships/notesSlide" Target="../notesSlides/notesSlide217.xml"/><Relationship Id="rId1" Type="http://schemas.openxmlformats.org/officeDocument/2006/relationships/slideLayout" Target="../slideLayouts/slideLayout1.xml"/></Relationships>
</file>

<file path=ppt/slides/_rels/slide2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notesSlide" Target="../notesSlides/notesSlide218.xml"/><Relationship Id="rId1" Type="http://schemas.openxmlformats.org/officeDocument/2006/relationships/slideLayout" Target="../slideLayouts/slideLayout1.xml"/></Relationships>
</file>

<file path=ppt/slides/_rels/slide2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1.png"/><Relationship Id="rId2" Type="http://schemas.openxmlformats.org/officeDocument/2006/relationships/notesSlide" Target="../notesSlides/notesSlide219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png"/><Relationship Id="rId2" Type="http://schemas.openxmlformats.org/officeDocument/2006/relationships/notesSlide" Target="../notesSlides/notesSlide220.xml"/><Relationship Id="rId1" Type="http://schemas.openxmlformats.org/officeDocument/2006/relationships/slideLayout" Target="../slideLayouts/slideLayout1.xml"/></Relationships>
</file>

<file path=ppt/slides/_rels/slide2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3.png"/><Relationship Id="rId2" Type="http://schemas.openxmlformats.org/officeDocument/2006/relationships/notesSlide" Target="../notesSlides/notesSlide221.xml"/><Relationship Id="rId1" Type="http://schemas.openxmlformats.org/officeDocument/2006/relationships/slideLayout" Target="../slideLayouts/slideLayout1.xml"/></Relationships>
</file>

<file path=ppt/slides/_rels/slide2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2.xml"/><Relationship Id="rId1" Type="http://schemas.openxmlformats.org/officeDocument/2006/relationships/slideLayout" Target="../slideLayouts/slideLayout1.xml"/></Relationships>
</file>

<file path=ppt/slides/_rels/slide2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4.png"/><Relationship Id="rId2" Type="http://schemas.openxmlformats.org/officeDocument/2006/relationships/notesSlide" Target="../notesSlides/notesSlide223.xml"/><Relationship Id="rId1" Type="http://schemas.openxmlformats.org/officeDocument/2006/relationships/slideLayout" Target="../slideLayouts/slideLayout1.xml"/></Relationships>
</file>

<file path=ppt/slides/_rels/slide2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5.png"/><Relationship Id="rId2" Type="http://schemas.openxmlformats.org/officeDocument/2006/relationships/notesSlide" Target="../notesSlides/notesSlide224.xml"/><Relationship Id="rId1" Type="http://schemas.openxmlformats.org/officeDocument/2006/relationships/slideLayout" Target="../slideLayouts/slideLayout1.xml"/></Relationships>
</file>

<file path=ppt/slides/_rels/slide2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6.png"/><Relationship Id="rId2" Type="http://schemas.openxmlformats.org/officeDocument/2006/relationships/notesSlide" Target="../notesSlides/notesSlide225.xml"/><Relationship Id="rId1" Type="http://schemas.openxmlformats.org/officeDocument/2006/relationships/slideLayout" Target="../slideLayouts/slideLayout1.xml"/></Relationships>
</file>

<file path=ppt/slides/_rels/slide2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7.png"/><Relationship Id="rId2" Type="http://schemas.openxmlformats.org/officeDocument/2006/relationships/notesSlide" Target="../notesSlides/notesSlide226.xml"/><Relationship Id="rId1" Type="http://schemas.openxmlformats.org/officeDocument/2006/relationships/slideLayout" Target="../slideLayouts/slideLayout1.xml"/></Relationships>
</file>

<file path=ppt/slides/_rels/slide2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8.png"/><Relationship Id="rId2" Type="http://schemas.openxmlformats.org/officeDocument/2006/relationships/notesSlide" Target="../notesSlides/notesSlide227.xml"/><Relationship Id="rId1" Type="http://schemas.openxmlformats.org/officeDocument/2006/relationships/slideLayout" Target="../slideLayouts/slideLayout1.xml"/></Relationships>
</file>

<file path=ppt/slides/_rels/slide2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9.png"/><Relationship Id="rId2" Type="http://schemas.openxmlformats.org/officeDocument/2006/relationships/notesSlide" Target="../notesSlides/notesSlide228.xml"/><Relationship Id="rId1" Type="http://schemas.openxmlformats.org/officeDocument/2006/relationships/slideLayout" Target="../slideLayouts/slideLayout1.xml"/></Relationships>
</file>

<file path=ppt/slides/_rels/slide2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notesSlide" Target="../notesSlides/notesSlide229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png"/><Relationship Id="rId2" Type="http://schemas.openxmlformats.org/officeDocument/2006/relationships/notesSlide" Target="../notesSlides/notesSlide230.xml"/><Relationship Id="rId1" Type="http://schemas.openxmlformats.org/officeDocument/2006/relationships/slideLayout" Target="../slideLayouts/slideLayout1.xml"/></Relationships>
</file>

<file path=ppt/slides/_rels/slide2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2.png"/><Relationship Id="rId2" Type="http://schemas.openxmlformats.org/officeDocument/2006/relationships/notesSlide" Target="../notesSlides/notesSlide231.xml"/><Relationship Id="rId1" Type="http://schemas.openxmlformats.org/officeDocument/2006/relationships/slideLayout" Target="../slideLayouts/slideLayout1.xml"/></Relationships>
</file>

<file path=ppt/slides/_rels/slide2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2.xml"/><Relationship Id="rId1" Type="http://schemas.openxmlformats.org/officeDocument/2006/relationships/slideLayout" Target="../slideLayouts/slideLayout1.xml"/></Relationships>
</file>

<file path=ppt/slides/_rels/slide2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3.png"/><Relationship Id="rId2" Type="http://schemas.openxmlformats.org/officeDocument/2006/relationships/notesSlide" Target="../notesSlides/notesSlide233.xml"/><Relationship Id="rId1" Type="http://schemas.openxmlformats.org/officeDocument/2006/relationships/slideLayout" Target="../slideLayouts/slideLayout1.xml"/></Relationships>
</file>

<file path=ppt/slides/_rels/slide2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4.png"/><Relationship Id="rId2" Type="http://schemas.openxmlformats.org/officeDocument/2006/relationships/notesSlide" Target="../notesSlides/notesSlide234.xml"/><Relationship Id="rId1" Type="http://schemas.openxmlformats.org/officeDocument/2006/relationships/slideLayout" Target="../slideLayouts/slideLayout1.xml"/></Relationships>
</file>

<file path=ppt/slides/_rels/slide2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5.png"/><Relationship Id="rId2" Type="http://schemas.openxmlformats.org/officeDocument/2006/relationships/notesSlide" Target="../notesSlides/notesSlide235.xml"/><Relationship Id="rId1" Type="http://schemas.openxmlformats.org/officeDocument/2006/relationships/slideLayout" Target="../slideLayouts/slideLayout1.xml"/></Relationships>
</file>

<file path=ppt/slides/_rels/slide2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6.png"/><Relationship Id="rId2" Type="http://schemas.openxmlformats.org/officeDocument/2006/relationships/notesSlide" Target="../notesSlides/notesSlide236.xml"/><Relationship Id="rId1" Type="http://schemas.openxmlformats.org/officeDocument/2006/relationships/slideLayout" Target="../slideLayouts/slideLayout1.xml"/></Relationships>
</file>

<file path=ppt/slides/_rels/slide2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7.png"/><Relationship Id="rId2" Type="http://schemas.openxmlformats.org/officeDocument/2006/relationships/notesSlide" Target="../notesSlides/notesSlide237.xml"/><Relationship Id="rId1" Type="http://schemas.openxmlformats.org/officeDocument/2006/relationships/slideLayout" Target="../slideLayouts/slideLayout1.xml"/></Relationships>
</file>

<file path=ppt/slides/_rels/slide2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8.png"/><Relationship Id="rId2" Type="http://schemas.openxmlformats.org/officeDocument/2006/relationships/notesSlide" Target="../notesSlides/notesSlide238.xml"/><Relationship Id="rId1" Type="http://schemas.openxmlformats.org/officeDocument/2006/relationships/slideLayout" Target="../slideLayouts/slideLayout1.xml"/></Relationships>
</file>

<file path=ppt/slides/_rels/slide2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9.png"/><Relationship Id="rId2" Type="http://schemas.openxmlformats.org/officeDocument/2006/relationships/notesSlide" Target="../notesSlides/notesSlide239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notesSlide" Target="../notesSlides/notesSlide240.xml"/><Relationship Id="rId1" Type="http://schemas.openxmlformats.org/officeDocument/2006/relationships/slideLayout" Target="../slideLayouts/slideLayout1.xml"/></Relationships>
</file>

<file path=ppt/slides/_rels/slide2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1.png"/><Relationship Id="rId2" Type="http://schemas.openxmlformats.org/officeDocument/2006/relationships/notesSlide" Target="../notesSlides/notesSlide241.xml"/><Relationship Id="rId1" Type="http://schemas.openxmlformats.org/officeDocument/2006/relationships/slideLayout" Target="../slideLayouts/slideLayout1.xml"/></Relationships>
</file>

<file path=ppt/slides/_rels/slide2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2.png"/><Relationship Id="rId2" Type="http://schemas.openxmlformats.org/officeDocument/2006/relationships/notesSlide" Target="../notesSlides/notesSlide242.xml"/><Relationship Id="rId1" Type="http://schemas.openxmlformats.org/officeDocument/2006/relationships/slideLayout" Target="../slideLayouts/slideLayout1.xml"/></Relationships>
</file>

<file path=ppt/slides/_rels/slide2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3.png"/><Relationship Id="rId2" Type="http://schemas.openxmlformats.org/officeDocument/2006/relationships/notesSlide" Target="../notesSlides/notesSlide243.xml"/><Relationship Id="rId1" Type="http://schemas.openxmlformats.org/officeDocument/2006/relationships/slideLayout" Target="../slideLayouts/slideLayout1.xml"/></Relationships>
</file>

<file path=ppt/slides/_rels/slide2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4.png"/><Relationship Id="rId2" Type="http://schemas.openxmlformats.org/officeDocument/2006/relationships/notesSlide" Target="../notesSlides/notesSlide244.xml"/><Relationship Id="rId1" Type="http://schemas.openxmlformats.org/officeDocument/2006/relationships/slideLayout" Target="../slideLayouts/slideLayout1.xml"/></Relationships>
</file>

<file path=ppt/slides/_rels/slide2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5.png"/><Relationship Id="rId2" Type="http://schemas.openxmlformats.org/officeDocument/2006/relationships/notesSlide" Target="../notesSlides/notesSlide245.xml"/><Relationship Id="rId1" Type="http://schemas.openxmlformats.org/officeDocument/2006/relationships/slideLayout" Target="../slideLayouts/slideLayout1.xml"/></Relationships>
</file>

<file path=ppt/slides/_rels/slide2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6.png"/><Relationship Id="rId2" Type="http://schemas.openxmlformats.org/officeDocument/2006/relationships/notesSlide" Target="../notesSlides/notesSlide246.xml"/><Relationship Id="rId1" Type="http://schemas.openxmlformats.org/officeDocument/2006/relationships/slideLayout" Target="../slideLayouts/slideLayout1.xml"/></Relationships>
</file>

<file path=ppt/slides/_rels/slide2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7.png"/><Relationship Id="rId2" Type="http://schemas.openxmlformats.org/officeDocument/2006/relationships/notesSlide" Target="../notesSlides/notesSlide247.xml"/><Relationship Id="rId1" Type="http://schemas.openxmlformats.org/officeDocument/2006/relationships/slideLayout" Target="../slideLayouts/slideLayout1.xml"/></Relationships>
</file>

<file path=ppt/slides/_rels/slide2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8.png"/><Relationship Id="rId2" Type="http://schemas.openxmlformats.org/officeDocument/2006/relationships/notesSlide" Target="../notesSlides/notesSlide248.xml"/><Relationship Id="rId1" Type="http://schemas.openxmlformats.org/officeDocument/2006/relationships/slideLayout" Target="../slideLayouts/slideLayout1.xml"/></Relationships>
</file>

<file path=ppt/slides/_rels/slide2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9.png"/><Relationship Id="rId2" Type="http://schemas.openxmlformats.org/officeDocument/2006/relationships/notesSlide" Target="../notesSlides/notesSlide249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7.png"/><Relationship Id="rId2" Type="http://schemas.openxmlformats.org/officeDocument/2006/relationships/notesSlide" Target="../notesSlides/notesSlide250.xml"/><Relationship Id="rId1" Type="http://schemas.openxmlformats.org/officeDocument/2006/relationships/slideLayout" Target="../slideLayouts/slideLayout1.xml"/></Relationships>
</file>

<file path=ppt/slides/_rels/slide2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png"/><Relationship Id="rId2" Type="http://schemas.openxmlformats.org/officeDocument/2006/relationships/notesSlide" Target="../notesSlides/notesSlide251.xml"/><Relationship Id="rId1" Type="http://schemas.openxmlformats.org/officeDocument/2006/relationships/slideLayout" Target="../slideLayouts/slideLayout1.xml"/></Relationships>
</file>

<file path=ppt/slides/_rels/slide2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1.png"/><Relationship Id="rId2" Type="http://schemas.openxmlformats.org/officeDocument/2006/relationships/notesSlide" Target="../notesSlides/notesSlide252.xml"/><Relationship Id="rId1" Type="http://schemas.openxmlformats.org/officeDocument/2006/relationships/slideLayout" Target="../slideLayouts/slideLayout1.xml"/></Relationships>
</file>

<file path=ppt/slides/_rels/slide2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2.png"/><Relationship Id="rId2" Type="http://schemas.openxmlformats.org/officeDocument/2006/relationships/notesSlide" Target="../notesSlides/notesSlide253.xml"/><Relationship Id="rId1" Type="http://schemas.openxmlformats.org/officeDocument/2006/relationships/slideLayout" Target="../slideLayouts/slideLayout1.xml"/></Relationships>
</file>

<file path=ppt/slides/_rels/slide2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3.png"/><Relationship Id="rId2" Type="http://schemas.openxmlformats.org/officeDocument/2006/relationships/notesSlide" Target="../notesSlides/notesSlide254.xml"/><Relationship Id="rId1" Type="http://schemas.openxmlformats.org/officeDocument/2006/relationships/slideLayout" Target="../slideLayouts/slideLayout1.xml"/></Relationships>
</file>

<file path=ppt/slides/_rels/slide2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4.png"/><Relationship Id="rId2" Type="http://schemas.openxmlformats.org/officeDocument/2006/relationships/notesSlide" Target="../notesSlides/notesSlide255.xml"/><Relationship Id="rId1" Type="http://schemas.openxmlformats.org/officeDocument/2006/relationships/slideLayout" Target="../slideLayouts/slideLayout1.xml"/></Relationships>
</file>

<file path=ppt/slides/_rels/slide2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5.png"/><Relationship Id="rId2" Type="http://schemas.openxmlformats.org/officeDocument/2006/relationships/notesSlide" Target="../notesSlides/notesSlide256.xml"/><Relationship Id="rId1" Type="http://schemas.openxmlformats.org/officeDocument/2006/relationships/slideLayout" Target="../slideLayouts/slideLayout1.xml"/></Relationships>
</file>

<file path=ppt/slides/_rels/slide2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6.png"/><Relationship Id="rId2" Type="http://schemas.openxmlformats.org/officeDocument/2006/relationships/notesSlide" Target="../notesSlides/notesSlide257.xml"/><Relationship Id="rId1" Type="http://schemas.openxmlformats.org/officeDocument/2006/relationships/slideLayout" Target="../slideLayouts/slideLayout1.xml"/></Relationships>
</file>

<file path=ppt/slides/_rels/slide2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7.png"/><Relationship Id="rId2" Type="http://schemas.openxmlformats.org/officeDocument/2006/relationships/notesSlide" Target="../notesSlides/notesSlide258.xml"/><Relationship Id="rId1" Type="http://schemas.openxmlformats.org/officeDocument/2006/relationships/slideLayout" Target="../slideLayouts/slideLayout1.xml"/></Relationships>
</file>

<file path=ppt/slides/_rels/slide2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8.png"/><Relationship Id="rId2" Type="http://schemas.openxmlformats.org/officeDocument/2006/relationships/notesSlide" Target="../notesSlides/notesSlide259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0.xml"/><Relationship Id="rId1" Type="http://schemas.openxmlformats.org/officeDocument/2006/relationships/slideLayout" Target="../slideLayouts/slideLayout1.xml"/></Relationships>
</file>

<file path=ppt/slides/_rels/slide2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9.png"/><Relationship Id="rId2" Type="http://schemas.openxmlformats.org/officeDocument/2006/relationships/notesSlide" Target="../notesSlides/notesSlide261.xml"/><Relationship Id="rId1" Type="http://schemas.openxmlformats.org/officeDocument/2006/relationships/slideLayout" Target="../slideLayouts/slideLayout1.xml"/></Relationships>
</file>

<file path=ppt/slides/_rels/slide2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png"/><Relationship Id="rId2" Type="http://schemas.openxmlformats.org/officeDocument/2006/relationships/notesSlide" Target="../notesSlides/notesSlide262.xml"/><Relationship Id="rId1" Type="http://schemas.openxmlformats.org/officeDocument/2006/relationships/slideLayout" Target="../slideLayouts/slideLayout1.xml"/></Relationships>
</file>

<file path=ppt/slides/_rels/slide2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1.png"/><Relationship Id="rId2" Type="http://schemas.openxmlformats.org/officeDocument/2006/relationships/notesSlide" Target="../notesSlides/notesSlide263.xml"/><Relationship Id="rId1" Type="http://schemas.openxmlformats.org/officeDocument/2006/relationships/slideLayout" Target="../slideLayouts/slideLayout1.xml"/></Relationships>
</file>

<file path=ppt/slides/_rels/slide2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2.png"/><Relationship Id="rId2" Type="http://schemas.openxmlformats.org/officeDocument/2006/relationships/notesSlide" Target="../notesSlides/notesSlide264.xml"/><Relationship Id="rId1" Type="http://schemas.openxmlformats.org/officeDocument/2006/relationships/slideLayout" Target="../slideLayouts/slideLayout1.xml"/></Relationships>
</file>

<file path=ppt/slides/_rels/slide2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3.png"/><Relationship Id="rId2" Type="http://schemas.openxmlformats.org/officeDocument/2006/relationships/notesSlide" Target="../notesSlides/notesSlide265.xml"/><Relationship Id="rId1" Type="http://schemas.openxmlformats.org/officeDocument/2006/relationships/slideLayout" Target="../slideLayouts/slideLayout1.xml"/></Relationships>
</file>

<file path=ppt/slides/_rels/slide2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4.png"/><Relationship Id="rId2" Type="http://schemas.openxmlformats.org/officeDocument/2006/relationships/notesSlide" Target="../notesSlides/notesSlide266.xml"/><Relationship Id="rId1" Type="http://schemas.openxmlformats.org/officeDocument/2006/relationships/slideLayout" Target="../slideLayouts/slideLayout1.xml"/></Relationships>
</file>

<file path=ppt/slides/_rels/slide2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5.png"/><Relationship Id="rId2" Type="http://schemas.openxmlformats.org/officeDocument/2006/relationships/notesSlide" Target="../notesSlides/notesSlide267.xml"/><Relationship Id="rId1" Type="http://schemas.openxmlformats.org/officeDocument/2006/relationships/slideLayout" Target="../slideLayouts/slideLayout1.xml"/></Relationships>
</file>

<file path=ppt/slides/_rels/slide2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6.png"/><Relationship Id="rId2" Type="http://schemas.openxmlformats.org/officeDocument/2006/relationships/notesSlide" Target="../notesSlides/notesSlide268.xml"/><Relationship Id="rId1" Type="http://schemas.openxmlformats.org/officeDocument/2006/relationships/slideLayout" Target="../slideLayouts/slideLayout1.xml"/></Relationships>
</file>

<file path=ppt/slides/_rels/slide2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7.png"/><Relationship Id="rId2" Type="http://schemas.openxmlformats.org/officeDocument/2006/relationships/notesSlide" Target="../notesSlides/notesSlide269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8.png"/><Relationship Id="rId2" Type="http://schemas.openxmlformats.org/officeDocument/2006/relationships/notesSlide" Target="../notesSlides/notesSlide270.xml"/><Relationship Id="rId1" Type="http://schemas.openxmlformats.org/officeDocument/2006/relationships/slideLayout" Target="../slideLayouts/slideLayout1.xml"/></Relationships>
</file>

<file path=ppt/slides/_rels/slide2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9.png"/><Relationship Id="rId2" Type="http://schemas.openxmlformats.org/officeDocument/2006/relationships/notesSlide" Target="../notesSlides/notesSlide271.xml"/><Relationship Id="rId1" Type="http://schemas.openxmlformats.org/officeDocument/2006/relationships/slideLayout" Target="../slideLayouts/slideLayout1.xml"/></Relationships>
</file>

<file path=ppt/slides/_rels/slide2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notesSlide" Target="../notesSlides/notesSlide272.xml"/><Relationship Id="rId1" Type="http://schemas.openxmlformats.org/officeDocument/2006/relationships/slideLayout" Target="../slideLayouts/slideLayout1.xml"/></Relationships>
</file>

<file path=ppt/slides/_rels/slide2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1.png"/><Relationship Id="rId2" Type="http://schemas.openxmlformats.org/officeDocument/2006/relationships/notesSlide" Target="../notesSlides/notesSlide273.xml"/><Relationship Id="rId1" Type="http://schemas.openxmlformats.org/officeDocument/2006/relationships/slideLayout" Target="../slideLayouts/slideLayout1.xml"/></Relationships>
</file>

<file path=ppt/slides/_rels/slide2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2.png"/><Relationship Id="rId2" Type="http://schemas.openxmlformats.org/officeDocument/2006/relationships/notesSlide" Target="../notesSlides/notesSlide274.xml"/><Relationship Id="rId1" Type="http://schemas.openxmlformats.org/officeDocument/2006/relationships/slideLayout" Target="../slideLayouts/slideLayout1.xml"/></Relationships>
</file>

<file path=ppt/slides/_rels/slide2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3.png"/><Relationship Id="rId2" Type="http://schemas.openxmlformats.org/officeDocument/2006/relationships/notesSlide" Target="../notesSlides/notesSlide275.xml"/><Relationship Id="rId1" Type="http://schemas.openxmlformats.org/officeDocument/2006/relationships/slideLayout" Target="../slideLayouts/slideLayout1.xml"/></Relationships>
</file>

<file path=ppt/slides/_rels/slide2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4.png"/><Relationship Id="rId2" Type="http://schemas.openxmlformats.org/officeDocument/2006/relationships/notesSlide" Target="../notesSlides/notesSlide276.xml"/><Relationship Id="rId1" Type="http://schemas.openxmlformats.org/officeDocument/2006/relationships/slideLayout" Target="../slideLayouts/slideLayout1.xml"/></Relationships>
</file>

<file path=ppt/slides/_rels/slide2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77.xml"/><Relationship Id="rId1" Type="http://schemas.openxmlformats.org/officeDocument/2006/relationships/slideLayout" Target="../slideLayouts/slideLayout1.xml"/></Relationships>
</file>

<file path=ppt/slides/_rels/slide2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5.png"/><Relationship Id="rId2" Type="http://schemas.openxmlformats.org/officeDocument/2006/relationships/notesSlide" Target="../notesSlides/notesSlide278.xml"/><Relationship Id="rId1" Type="http://schemas.openxmlformats.org/officeDocument/2006/relationships/slideLayout" Target="../slideLayouts/slideLayout1.xml"/></Relationships>
</file>

<file path=ppt/slides/_rels/slide2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6.png"/><Relationship Id="rId2" Type="http://schemas.openxmlformats.org/officeDocument/2006/relationships/notesSlide" Target="../notesSlides/notesSlide279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7.png"/><Relationship Id="rId2" Type="http://schemas.openxmlformats.org/officeDocument/2006/relationships/notesSlide" Target="../notesSlides/notesSlide280.xml"/><Relationship Id="rId1" Type="http://schemas.openxmlformats.org/officeDocument/2006/relationships/slideLayout" Target="../slideLayouts/slideLayout1.xml"/></Relationships>
</file>

<file path=ppt/slides/_rels/slide2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8.png"/><Relationship Id="rId2" Type="http://schemas.openxmlformats.org/officeDocument/2006/relationships/notesSlide" Target="../notesSlides/notesSlide281.xml"/><Relationship Id="rId1" Type="http://schemas.openxmlformats.org/officeDocument/2006/relationships/slideLayout" Target="../slideLayouts/slideLayout1.xml"/></Relationships>
</file>

<file path=ppt/slides/_rels/slide2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9.png"/><Relationship Id="rId2" Type="http://schemas.openxmlformats.org/officeDocument/2006/relationships/notesSlide" Target="../notesSlides/notesSlide282.xml"/><Relationship Id="rId1" Type="http://schemas.openxmlformats.org/officeDocument/2006/relationships/slideLayout" Target="../slideLayouts/slideLayout1.xml"/></Relationships>
</file>

<file path=ppt/slides/_rels/slide2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png"/><Relationship Id="rId2" Type="http://schemas.openxmlformats.org/officeDocument/2006/relationships/notesSlide" Target="../notesSlides/notesSlide283.xml"/><Relationship Id="rId1" Type="http://schemas.openxmlformats.org/officeDocument/2006/relationships/slideLayout" Target="../slideLayouts/slideLayout1.xml"/></Relationships>
</file>

<file path=ppt/slides/_rels/slide2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284.xml"/><Relationship Id="rId1" Type="http://schemas.openxmlformats.org/officeDocument/2006/relationships/slideLayout" Target="../slideLayouts/slideLayout1.xml"/></Relationships>
</file>

<file path=ppt/slides/_rels/slide2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2.png"/><Relationship Id="rId2" Type="http://schemas.openxmlformats.org/officeDocument/2006/relationships/notesSlide" Target="../notesSlides/notesSlide285.xml"/><Relationship Id="rId1" Type="http://schemas.openxmlformats.org/officeDocument/2006/relationships/slideLayout" Target="../slideLayouts/slideLayout1.xml"/></Relationships>
</file>

<file path=ppt/slides/_rels/slide2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3.png"/><Relationship Id="rId2" Type="http://schemas.openxmlformats.org/officeDocument/2006/relationships/notesSlide" Target="../notesSlides/notesSlide286.xml"/><Relationship Id="rId1" Type="http://schemas.openxmlformats.org/officeDocument/2006/relationships/slideLayout" Target="../slideLayouts/slideLayout1.xml"/></Relationships>
</file>

<file path=ppt/slides/_rels/slide2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4.png"/><Relationship Id="rId2" Type="http://schemas.openxmlformats.org/officeDocument/2006/relationships/notesSlide" Target="../notesSlides/notesSlide287.xml"/><Relationship Id="rId1" Type="http://schemas.openxmlformats.org/officeDocument/2006/relationships/slideLayout" Target="../slideLayouts/slideLayout1.xml"/></Relationships>
</file>

<file path=ppt/slides/_rels/slide2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5.png"/><Relationship Id="rId2" Type="http://schemas.openxmlformats.org/officeDocument/2006/relationships/notesSlide" Target="../notesSlides/notesSlide288.xml"/><Relationship Id="rId1" Type="http://schemas.openxmlformats.org/officeDocument/2006/relationships/slideLayout" Target="../slideLayouts/slideLayout1.xml"/></Relationships>
</file>

<file path=ppt/slides/_rels/slide2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6.png"/><Relationship Id="rId2" Type="http://schemas.openxmlformats.org/officeDocument/2006/relationships/notesSlide" Target="../notesSlides/notesSlide289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2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7.png"/><Relationship Id="rId2" Type="http://schemas.openxmlformats.org/officeDocument/2006/relationships/notesSlide" Target="../notesSlides/notesSlide290.xml"/><Relationship Id="rId1" Type="http://schemas.openxmlformats.org/officeDocument/2006/relationships/slideLayout" Target="../slideLayouts/slideLayout1.xml"/></Relationships>
</file>

<file path=ppt/slides/_rels/slide2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1.xml"/><Relationship Id="rId1" Type="http://schemas.openxmlformats.org/officeDocument/2006/relationships/slideLayout" Target="../slideLayouts/slideLayout1.xml"/></Relationships>
</file>

<file path=ppt/slides/_rels/slide2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8.png"/><Relationship Id="rId2" Type="http://schemas.openxmlformats.org/officeDocument/2006/relationships/notesSlide" Target="../notesSlides/notesSlide292.xml"/><Relationship Id="rId1" Type="http://schemas.openxmlformats.org/officeDocument/2006/relationships/slideLayout" Target="../slideLayouts/slideLayout1.xml"/></Relationships>
</file>

<file path=ppt/slides/_rels/slide2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9.png"/><Relationship Id="rId2" Type="http://schemas.openxmlformats.org/officeDocument/2006/relationships/notesSlide" Target="../notesSlides/notesSlide293.xml"/><Relationship Id="rId1" Type="http://schemas.openxmlformats.org/officeDocument/2006/relationships/slideLayout" Target="../slideLayouts/slideLayout1.xml"/></Relationships>
</file>

<file path=ppt/slides/_rels/slide2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0.png"/><Relationship Id="rId2" Type="http://schemas.openxmlformats.org/officeDocument/2006/relationships/notesSlide" Target="../notesSlides/notesSlide294.xml"/><Relationship Id="rId1" Type="http://schemas.openxmlformats.org/officeDocument/2006/relationships/slideLayout" Target="../slideLayouts/slideLayout1.xml"/></Relationships>
</file>

<file path=ppt/slides/_rels/slide2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1.png"/><Relationship Id="rId2" Type="http://schemas.openxmlformats.org/officeDocument/2006/relationships/notesSlide" Target="../notesSlides/notesSlide295.xml"/><Relationship Id="rId1" Type="http://schemas.openxmlformats.org/officeDocument/2006/relationships/slideLayout" Target="../slideLayouts/slideLayout1.xml"/></Relationships>
</file>

<file path=ppt/slides/_rels/slide2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2.png"/><Relationship Id="rId2" Type="http://schemas.openxmlformats.org/officeDocument/2006/relationships/notesSlide" Target="../notesSlides/notesSlide296.xml"/><Relationship Id="rId1" Type="http://schemas.openxmlformats.org/officeDocument/2006/relationships/slideLayout" Target="../slideLayouts/slideLayout1.xml"/></Relationships>
</file>

<file path=ppt/slides/_rels/slide2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3.png"/><Relationship Id="rId2" Type="http://schemas.openxmlformats.org/officeDocument/2006/relationships/notesSlide" Target="../notesSlides/notesSlide297.xml"/><Relationship Id="rId1" Type="http://schemas.openxmlformats.org/officeDocument/2006/relationships/slideLayout" Target="../slideLayouts/slideLayout1.xml"/></Relationships>
</file>

<file path=ppt/slides/_rels/slide2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4.png"/><Relationship Id="rId2" Type="http://schemas.openxmlformats.org/officeDocument/2006/relationships/notesSlide" Target="../notesSlides/notesSlide298.xml"/><Relationship Id="rId1" Type="http://schemas.openxmlformats.org/officeDocument/2006/relationships/slideLayout" Target="../slideLayouts/slideLayout1.xml"/></Relationships>
</file>

<file path=ppt/slides/_rels/slide2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5.png"/><Relationship Id="rId2" Type="http://schemas.openxmlformats.org/officeDocument/2006/relationships/notesSlide" Target="../notesSlides/notesSlide29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6.png"/><Relationship Id="rId2" Type="http://schemas.openxmlformats.org/officeDocument/2006/relationships/notesSlide" Target="../notesSlides/notesSlide300.xml"/><Relationship Id="rId1" Type="http://schemas.openxmlformats.org/officeDocument/2006/relationships/slideLayout" Target="../slideLayouts/slideLayout1.xml"/></Relationships>
</file>

<file path=ppt/slides/_rels/slide3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7.png"/><Relationship Id="rId2" Type="http://schemas.openxmlformats.org/officeDocument/2006/relationships/notesSlide" Target="../notesSlides/notesSlide301.xml"/><Relationship Id="rId1" Type="http://schemas.openxmlformats.org/officeDocument/2006/relationships/slideLayout" Target="../slideLayouts/slideLayout1.xml"/></Relationships>
</file>

<file path=ppt/slides/_rels/slide3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2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17.png"/><Relationship Id="rId3" Type="http://schemas.openxmlformats.org/officeDocument/2006/relationships/image" Target="../media/image11.png"/><Relationship Id="rId7" Type="http://schemas.openxmlformats.org/officeDocument/2006/relationships/image" Target="../media/image4.png"/><Relationship Id="rId12" Type="http://schemas.openxmlformats.org/officeDocument/2006/relationships/image" Target="../media/image16.png"/><Relationship Id="rId17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5.png"/><Relationship Id="rId5" Type="http://schemas.openxmlformats.org/officeDocument/2006/relationships/image" Target="../media/image5.png"/><Relationship Id="rId15" Type="http://schemas.openxmlformats.org/officeDocument/2006/relationships/image" Target="../media/image3.png"/><Relationship Id="rId10" Type="http://schemas.openxmlformats.org/officeDocument/2006/relationships/image" Target="../media/image14.png"/><Relationship Id="rId4" Type="http://schemas.openxmlformats.org/officeDocument/2006/relationships/image" Target="../media/image12.png"/><Relationship Id="rId9" Type="http://schemas.openxmlformats.org/officeDocument/2006/relationships/image" Target="../media/image13.png"/><Relationship Id="rId14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19456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9692640" y="-1280160"/>
            <a:ext cx="4114800" cy="4114800"/>
          </a:xfrm>
          <a:prstGeom prst="ellipse">
            <a:avLst/>
          </a:prstGeom>
          <a:ln w="12700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-2011680" y="4206240"/>
            <a:ext cx="3840480" cy="3840480"/>
          </a:xfrm>
          <a:prstGeom prst="ellipse">
            <a:avLst/>
          </a:prstGeom>
          <a:ln w="19050">
            <a:solidFill>
              <a:srgbClr val="1B3F6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22960" y="21488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2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ZEALOUS TECHNOLOGIES  •  PRODUCT OVERVIEW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77240" y="2450592"/>
            <a:ext cx="9601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CHRIS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822960" y="3364992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Centralized Human Resource Information System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822960" y="3840480"/>
            <a:ext cx="8686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unified platform for employee data, payroll, and personnel management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822960" y="5806440"/>
            <a:ext cx="914400" cy="0"/>
          </a:xfrm>
          <a:prstGeom prst="line">
            <a:avLst/>
          </a:prstGeom>
          <a:noFill/>
          <a:ln w="25400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822960" y="589788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Developed by Zealous Technologies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22960" y="619963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zealoustechnologies.com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Category Entry Setup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800" dirty="0"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FTE Data Entry List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9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</a:t>
            </a:r>
            <a:endParaRPr lang="en-US" sz="800" dirty="0"/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FTE Designation Segment Wise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9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101</a:t>
            </a:r>
            <a:endParaRPr lang="en-US" sz="800" dirty="0"/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FTE Department Head Group Wise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9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102</a:t>
            </a:r>
            <a:endParaRPr lang="en-US" sz="800" dirty="0"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FTE Group and Heads Segment Wise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9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103</a:t>
            </a:r>
            <a:endParaRPr lang="en-US" sz="800" dirty="0"/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FTE Department and Heads Group Wise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9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104</a:t>
            </a:r>
            <a:endParaRPr lang="en-US" sz="800" dirty="0"/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FTE Group Heads Segment Wise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9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105</a:t>
            </a:r>
            <a:endParaRPr lang="en-US" sz="800" dirty="0"/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FTE011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0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106</a:t>
            </a:r>
            <a:endParaRPr lang="en-US" sz="800" dirty="0"/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FTE011B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0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107</a:t>
            </a:r>
            <a:endParaRPr lang="en-US" sz="800" dirty="0"/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FTE010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0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108</a:t>
            </a:r>
            <a:endParaRPr lang="en-US" sz="800" dirty="0"/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FTE010 JAW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0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109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Group Life Hospital Entry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800" dirty="0"/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FTE 010 Segment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0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110</a:t>
            </a:r>
            <a:endParaRPr lang="en-US" sz="800" dirty="0"/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Salary Worksheet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0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111</a:t>
            </a:r>
            <a:endParaRPr lang="en-US" sz="800" dirty="0"/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Acturial Report Download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0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112</a:t>
            </a:r>
            <a:endParaRPr lang="en-US" sz="800" dirty="0"/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Monthly Tax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0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113</a:t>
            </a:r>
            <a:endParaRPr lang="en-US" sz="800" dirty="0"/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Employee Annual Tax Register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0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114</a:t>
            </a:r>
            <a:endParaRPr lang="en-US" sz="800" dirty="0"/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ATR Incentive Allow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0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115</a:t>
            </a:r>
            <a:endParaRPr lang="en-US" sz="800" dirty="0"/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Employee List for Salary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1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116</a:t>
            </a:r>
            <a:endParaRPr lang="en-US" sz="800" dirty="0"/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7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barchart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Finance Reports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 financing, loans, and insurance reporting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117</a:t>
            </a:r>
            <a:endParaRPr lang="en-US" sz="800" dirty="0"/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Finance Balance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1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118</a:t>
            </a:r>
            <a:endParaRPr lang="en-US" sz="800" dirty="0"/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Monthly Finance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1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119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TIR Entry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800" dirty="0"/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Finance Ledger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1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120</a:t>
            </a:r>
            <a:endParaRPr lang="en-US" sz="800" dirty="0"/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Markup Amount Collected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1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121</a:t>
            </a:r>
            <a:endParaRPr lang="en-US" sz="800" dirty="0"/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Finance Maturity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1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122</a:t>
            </a:r>
            <a:endParaRPr lang="en-US" sz="800" dirty="0"/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Segment Wise Finance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1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123</a:t>
            </a:r>
            <a:endParaRPr lang="en-US" sz="800" dirty="0"/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Finance Person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1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124</a:t>
            </a:r>
            <a:endParaRPr lang="en-US" sz="800" dirty="0"/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Finance Liquidation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1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125</a:t>
            </a:r>
            <a:endParaRPr lang="en-US" sz="800" dirty="0"/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Finance Outstanding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1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126</a:t>
            </a:r>
            <a:endParaRPr lang="en-US" sz="800" dirty="0"/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Finance Outstanding With ASR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2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127</a:t>
            </a:r>
            <a:endParaRPr lang="en-US" sz="800" dirty="0"/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Finance History Ledger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2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128</a:t>
            </a:r>
            <a:endParaRPr lang="en-US" sz="800" dirty="0"/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Finance OS for IS and Others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2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129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Contractor Code Entry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800" dirty="0"/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Insurance Required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2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130</a:t>
            </a:r>
            <a:endParaRPr lang="en-US" sz="800" dirty="0"/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Fire Insurance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2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131</a:t>
            </a:r>
            <a:endParaRPr lang="en-US" sz="800" dirty="0"/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Segment Wise Finance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2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132</a:t>
            </a:r>
            <a:endParaRPr lang="en-US" sz="800" dirty="0"/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Newly Finance Booking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2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133</a:t>
            </a:r>
            <a:endParaRPr lang="en-US" sz="800" dirty="0"/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MCO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2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134</a:t>
            </a:r>
            <a:endParaRPr lang="en-US" sz="800" dirty="0"/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Disbursement Outs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2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135</a:t>
            </a:r>
            <a:endParaRPr lang="en-US" sz="800" dirty="0"/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Loan Disbursement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2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136</a:t>
            </a:r>
            <a:endParaRPr lang="en-US" sz="800" dirty="0"/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Loan Status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3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137</a:t>
            </a:r>
            <a:endParaRPr lang="en-US" sz="800" dirty="0"/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FNREP 18A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3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138</a:t>
            </a:r>
            <a:endParaRPr lang="en-US" sz="800" dirty="0"/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FNREP 188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3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139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Branch Setup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800" dirty="0"/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Designation Wise OS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3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140</a:t>
            </a:r>
            <a:endParaRPr lang="en-US" sz="800" dirty="0"/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Designation Wise IS OS others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3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141</a:t>
            </a:r>
            <a:endParaRPr lang="en-US" sz="800" dirty="0"/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MCO Process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3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142</a:t>
            </a:r>
            <a:endParaRPr lang="en-US" sz="800" dirty="0"/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Loan Asim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3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143</a:t>
            </a:r>
            <a:endParaRPr lang="en-US" sz="800" dirty="0"/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Category Wise Outstanding Balance Local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3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144</a:t>
            </a:r>
            <a:endParaRPr lang="en-US" sz="800" dirty="0"/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Category Wise Outstanding Balance Out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3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145</a:t>
            </a:r>
            <a:endParaRPr lang="en-US" sz="800" dirty="0"/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Vehicle Insurance Policy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3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146</a:t>
            </a:r>
            <a:endParaRPr lang="en-US" sz="800" dirty="0"/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Payroll Generation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4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147</a:t>
            </a:r>
            <a:endParaRPr lang="en-US" sz="800" dirty="0"/>
          </a:p>
        </p:txBody>
      </p:sp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8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layers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Process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Month-end, year-end, and payroll history processing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148</a:t>
            </a:r>
            <a:endParaRPr lang="en-US" sz="800" dirty="0"/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Increment Finalization Process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4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149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Benchmark Rate Entry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800" dirty="0"/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 C Bonus Approval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4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150</a:t>
            </a:r>
            <a:endParaRPr lang="en-US" sz="800" dirty="0"/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Month End Process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4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151</a:t>
            </a:r>
            <a:endParaRPr lang="en-US" sz="800" dirty="0"/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Payroll History Updation Process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4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152</a:t>
            </a:r>
            <a:endParaRPr lang="en-US" sz="800" dirty="0"/>
          </a:p>
        </p:txBody>
      </p:sp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Finance Payroll History Updation Process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4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153</a:t>
            </a:r>
            <a:endParaRPr lang="en-US" sz="800" dirty="0"/>
          </a:p>
        </p:txBody>
      </p:sp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Leaves at Year End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4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154</a:t>
            </a:r>
            <a:endParaRPr lang="en-US" sz="800" dirty="0"/>
          </a:p>
        </p:txBody>
      </p:sp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 Dump Process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4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155</a:t>
            </a:r>
            <a:endParaRPr lang="en-US" sz="800" dirty="0"/>
          </a:p>
        </p:txBody>
      </p:sp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Post Dump Process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4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156</a:t>
            </a:r>
            <a:endParaRPr lang="en-US" sz="800" dirty="0"/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7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search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Query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 hoc queries across salary, tax, and department data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157</a:t>
            </a:r>
            <a:endParaRPr lang="en-US" sz="800" dirty="0"/>
          </a:p>
        </p:txBody>
      </p:sp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QUERY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Salary History Query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4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158</a:t>
            </a:r>
            <a:endParaRPr lang="en-US" sz="800" dirty="0"/>
          </a:p>
        </p:txBody>
      </p:sp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QUERY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Department Wise Query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5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159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Compensation Information Entry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800" dirty="0"/>
          </a:p>
        </p:txBody>
      </p:sp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QUERY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Employee Current Status Query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5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160</a:t>
            </a:r>
            <a:endParaRPr lang="en-US" sz="800" dirty="0"/>
          </a:p>
        </p:txBody>
      </p:sp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QUERY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Tax Information Query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5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161</a:t>
            </a:r>
            <a:endParaRPr lang="en-US" sz="800" dirty="0"/>
          </a:p>
        </p:txBody>
      </p:sp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QUERY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Bonus Query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5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162</a:t>
            </a:r>
            <a:endParaRPr lang="en-US" sz="800" dirty="0"/>
          </a:p>
        </p:txBody>
      </p:sp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QUERY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Rank History Query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5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163</a:t>
            </a:r>
            <a:endParaRPr lang="en-US" sz="800" dirty="0"/>
          </a:p>
        </p:txBody>
      </p:sp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QUERY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Alowance Deduction Payroll Query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5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164</a:t>
            </a:r>
            <a:endParaRPr lang="en-US" sz="800" dirty="0"/>
          </a:p>
        </p:txBody>
      </p:sp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5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07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filetext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Tax Closing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tax processing, assessment, and certification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165</a:t>
            </a:r>
            <a:endParaRPr lang="en-US" sz="800" dirty="0"/>
          </a:p>
        </p:txBody>
      </p:sp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TAX CLOSING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Annual Tax Processing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5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166</a:t>
            </a:r>
            <a:endParaRPr lang="en-US" sz="800" dirty="0"/>
          </a:p>
        </p:txBody>
      </p:sp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TAX CLOSING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Tax Update Entry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5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167</a:t>
            </a:r>
            <a:endParaRPr lang="en-US" sz="800" dirty="0"/>
          </a:p>
        </p:txBody>
      </p:sp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TAX CLOSING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Provident Fund Entry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5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168</a:t>
            </a:r>
            <a:endParaRPr lang="en-US" sz="800" dirty="0"/>
          </a:p>
        </p:txBody>
      </p:sp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TAX CLOSING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Tax Assessment Status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5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169</a:t>
            </a:r>
            <a:endParaRPr lang="en-US" sz="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Attrition Category Entry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800" dirty="0"/>
          </a:p>
        </p:txBody>
      </p:sp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TAX CLOSING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Deduction Letter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6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170</a:t>
            </a:r>
            <a:endParaRPr lang="en-US" sz="800" dirty="0"/>
          </a:p>
        </p:txBody>
      </p:sp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TAX CLOSING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Provident Fund Deduction Letter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6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171</a:t>
            </a:r>
            <a:endParaRPr lang="en-US" sz="800" dirty="0"/>
          </a:p>
        </p:txBody>
      </p:sp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TAX CLOSING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Income/Wealth Assessment Status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6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172</a:t>
            </a:r>
            <a:endParaRPr lang="en-US" sz="800" dirty="0"/>
          </a:p>
        </p:txBody>
      </p:sp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TAX CLOSING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Wealth Tax Assessment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6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173</a:t>
            </a:r>
            <a:endParaRPr lang="en-US" sz="800" dirty="0"/>
          </a:p>
        </p:txBody>
      </p:sp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TAX CLOSING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NTN Certification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6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174</a:t>
            </a:r>
            <a:endParaRPr lang="en-US" sz="800" dirty="0"/>
          </a:p>
        </p:txBody>
      </p:sp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TAX CLOSING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NTN Card Status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6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175</a:t>
            </a:r>
            <a:endParaRPr lang="en-US" sz="800" dirty="0"/>
          </a:p>
        </p:txBody>
      </p:sp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TAX CLOSING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Income Tax Assessment Status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6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176</a:t>
            </a:r>
            <a:endParaRPr lang="en-US" sz="800" dirty="0"/>
          </a:p>
        </p:txBody>
      </p:sp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TAX CLOSING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Salary Certificate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6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177</a:t>
            </a:r>
            <a:endParaRPr lang="en-US" sz="800" dirty="0"/>
          </a:p>
        </p:txBody>
      </p:sp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TAX CLOSING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139 Tax Statement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6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178</a:t>
            </a:r>
            <a:endParaRPr lang="en-US" sz="800" dirty="0"/>
          </a:p>
        </p:txBody>
      </p:sp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9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08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piechart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Provident Fund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Provident fund entries, contributions, and balances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179</a:t>
            </a:r>
            <a:endParaRPr lang="en-US" sz="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Attrition Category Type Entry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800" dirty="0"/>
          </a:p>
        </p:txBody>
      </p:sp>
    </p:spTree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PROVIDENT FUND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Provident Fund Interest Entry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6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180</a:t>
            </a:r>
            <a:endParaRPr lang="en-US" sz="800" dirty="0"/>
          </a:p>
        </p:txBody>
      </p:sp>
    </p:spTree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PROVIDENT FUND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Provident Fund Entry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7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181</a:t>
            </a:r>
            <a:endParaRPr lang="en-US" sz="800" dirty="0"/>
          </a:p>
        </p:txBody>
      </p:sp>
    </p:spTree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PROVIDENT FUND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Provident Fund Module Query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7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182</a:t>
            </a:r>
            <a:endParaRPr lang="en-US" sz="800" dirty="0"/>
          </a:p>
        </p:txBody>
      </p:sp>
    </p:spTree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PROVIDENT FUND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Monthly Provident Fund Update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7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183</a:t>
            </a:r>
            <a:endParaRPr lang="en-US" sz="800" dirty="0"/>
          </a:p>
        </p:txBody>
      </p:sp>
    </p:spTree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PROVIDENT FUND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Provident Fund Contribution Update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7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184</a:t>
            </a:r>
            <a:endParaRPr lang="en-US" sz="800" dirty="0"/>
          </a:p>
        </p:txBody>
      </p:sp>
    </p:spTree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5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09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monitor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Personnel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Hiring, transfers, promotions, and personnel lifecycle entries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185</a:t>
            </a:r>
            <a:endParaRPr lang="en-US" sz="800" dirty="0"/>
          </a:p>
        </p:txBody>
      </p:sp>
    </p:spTree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Year End Closing Process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7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186</a:t>
            </a:r>
            <a:endParaRPr lang="en-US" sz="800" dirty="0"/>
          </a:p>
        </p:txBody>
      </p:sp>
    </p:spTree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Induvidual Provident Fund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7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187</a:t>
            </a:r>
            <a:endParaRPr lang="en-US" sz="800" dirty="0"/>
          </a:p>
        </p:txBody>
      </p:sp>
    </p:spTree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CITI Wise Provident Fund Balances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7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188</a:t>
            </a:r>
            <a:endParaRPr lang="en-US" sz="800" dirty="0"/>
          </a:p>
        </p:txBody>
      </p:sp>
    </p:spTree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Employees Provident Fund Letter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7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189</a:t>
            </a:r>
            <a:endParaRPr lang="en-US" sz="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Loan Tax Benchmark Setup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800" dirty="0"/>
          </a:p>
        </p:txBody>
      </p:sp>
    </p:spTree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Personal Provident Fund Balance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7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190</a:t>
            </a:r>
            <a:endParaRPr lang="en-US" sz="800" dirty="0"/>
          </a:p>
        </p:txBody>
      </p:sp>
    </p:spTree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Resign I Sand Other IPFB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7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191</a:t>
            </a:r>
            <a:endParaRPr lang="en-US" sz="800" dirty="0"/>
          </a:p>
        </p:txBody>
      </p:sp>
    </p:spTree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Resign I Sand Other Settlement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8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192</a:t>
            </a:r>
            <a:endParaRPr lang="en-US" sz="800" dirty="0"/>
          </a:p>
        </p:txBody>
      </p:sp>
    </p:spTree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Provident Fund Contribution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8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193</a:t>
            </a:r>
            <a:endParaRPr lang="en-US" sz="800" dirty="0"/>
          </a:p>
        </p:txBody>
      </p:sp>
    </p:spTree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Regular Staff Hiring Entry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8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194</a:t>
            </a:r>
            <a:endParaRPr lang="en-US" sz="800" dirty="0"/>
          </a:p>
        </p:txBody>
      </p:sp>
    </p:spTree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Contract Staff Hiring ENT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8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195</a:t>
            </a:r>
            <a:endParaRPr lang="en-US" sz="800" dirty="0"/>
          </a:p>
        </p:txBody>
      </p:sp>
    </p:spTree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Summer Interns Hiring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8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196</a:t>
            </a:r>
            <a:endParaRPr lang="en-US" sz="800" dirty="0"/>
          </a:p>
        </p:txBody>
      </p:sp>
    </p:spTree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Confirmation Entry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8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197</a:t>
            </a:r>
            <a:endParaRPr lang="en-US" sz="800" dirty="0"/>
          </a:p>
        </p:txBody>
      </p:sp>
    </p:spTree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Termination Entry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8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198</a:t>
            </a:r>
            <a:endParaRPr lang="en-US" sz="800" dirty="0"/>
          </a:p>
        </p:txBody>
      </p:sp>
    </p:spTree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Increment Officers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8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199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49808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Project Summary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822960" y="1874520"/>
            <a:ext cx="3246120" cy="4160520"/>
          </a:xfrm>
          <a:prstGeom prst="roundRect">
            <a:avLst>
              <a:gd name="adj" fmla="val 2254"/>
            </a:avLst>
          </a:prstGeom>
          <a:solidFill>
            <a:srgbClr val="F5F7FA"/>
          </a:solidFill>
          <a:ln/>
          <a:effectLst>
            <a:outerShdw blurRad="1016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143000" y="2240280"/>
            <a:ext cx="822960" cy="82296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0" descr="icons/server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4168" y="2441448"/>
            <a:ext cx="420624" cy="42062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143000" y="324612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Unified HR Platform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1143000" y="3749040"/>
            <a:ext cx="260604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high-performance platform purpose-built for the Operations Team, centralizing employee data, payroll, and personnel management into a single interface.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4389120" y="1874520"/>
            <a:ext cx="3246120" cy="4160520"/>
          </a:xfrm>
          <a:prstGeom prst="roundRect">
            <a:avLst>
              <a:gd name="adj" fmla="val 2254"/>
            </a:avLst>
          </a:prstGeom>
          <a:solidFill>
            <a:srgbClr val="F5F7FA"/>
          </a:solidFill>
          <a:ln/>
          <a:effectLst>
            <a:outerShdw blurRad="1016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4709160" y="2240280"/>
            <a:ext cx="822960" cy="82296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1" descr="icons/layers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0328" y="2441448"/>
            <a:ext cx="420624" cy="42062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709160" y="324612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Full Lifecycle Automation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4709160" y="3749040"/>
            <a:ext cx="260604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Streamlines the entire employee lifecycle — from hiring and onboarding to promotions and payroll — eliminating manual record-keeping.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7955280" y="1874520"/>
            <a:ext cx="3246120" cy="4160520"/>
          </a:xfrm>
          <a:prstGeom prst="roundRect">
            <a:avLst>
              <a:gd name="adj" fmla="val 2254"/>
            </a:avLst>
          </a:prstGeom>
          <a:solidFill>
            <a:srgbClr val="F5F7FA"/>
          </a:solidFill>
          <a:ln/>
          <a:effectLst>
            <a:outerShdw blurRad="1016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1"/>
          <p:cNvSpPr/>
          <p:nvPr/>
        </p:nvSpPr>
        <p:spPr>
          <a:xfrm>
            <a:off x="8275320" y="2240280"/>
            <a:ext cx="822960" cy="82296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6" name="Image 2" descr="icons/shield_go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6488" y="2441448"/>
            <a:ext cx="420624" cy="42062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275320" y="324612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 Integrity &amp; Security</a:t>
            </a:r>
            <a:endParaRPr lang="en-US" sz="1700" dirty="0"/>
          </a:p>
        </p:txBody>
      </p:sp>
      <p:sp>
        <p:nvSpPr>
          <p:cNvPr id="18" name="Text 13"/>
          <p:cNvSpPr/>
          <p:nvPr/>
        </p:nvSpPr>
        <p:spPr>
          <a:xfrm>
            <a:off x="8275320" y="3749040"/>
            <a:ext cx="260604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Modernizes legacy HR processes with a focus on security and data integrity across all branches, supporting the bank's digital transformation goals.</a:t>
            </a:r>
            <a:endParaRPr lang="en-US" sz="1250" dirty="0"/>
          </a:p>
        </p:txBody>
      </p:sp>
      <p:sp>
        <p:nvSpPr>
          <p:cNvPr id="19" name="Text 14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20" name="Text 15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Payroll Generation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800" dirty="0"/>
          </a:p>
        </p:txBody>
      </p:sp>
    </p:spTree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Increment Promotion Cleric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8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</a:t>
            </a:r>
            <a:endParaRPr lang="en-US" sz="800" dirty="0"/>
          </a:p>
        </p:txBody>
      </p:sp>
    </p:spTree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Segment or Department Transfer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8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</a:t>
            </a:r>
            <a:endParaRPr lang="en-US" sz="800" dirty="0"/>
          </a:p>
        </p:txBody>
      </p:sp>
    </p:spTree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Fast OR IS Transfer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9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</a:t>
            </a:r>
            <a:endParaRPr lang="en-US" sz="800" dirty="0"/>
          </a:p>
        </p:txBody>
      </p:sp>
    </p:spTree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Branch Manager Transfer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9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203</a:t>
            </a:r>
            <a:endParaRPr lang="en-US" sz="800" dirty="0"/>
          </a:p>
        </p:txBody>
      </p:sp>
    </p:spTree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Fast OR IS Conversion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9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204</a:t>
            </a:r>
            <a:endParaRPr lang="en-US" sz="800" dirty="0"/>
          </a:p>
        </p:txBody>
      </p:sp>
    </p:spTree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Actual Leave Entry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9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205</a:t>
            </a:r>
            <a:endParaRPr lang="en-US" sz="800" dirty="0"/>
          </a:p>
        </p:txBody>
      </p:sp>
    </p:spTree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Leaves Carried Forward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9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206</a:t>
            </a:r>
            <a:endParaRPr lang="en-US" sz="800" dirty="0"/>
          </a:p>
        </p:txBody>
      </p:sp>
    </p:spTree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Leaves Schedule Entry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9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207</a:t>
            </a:r>
            <a:endParaRPr lang="en-US" sz="800" dirty="0"/>
          </a:p>
        </p:txBody>
      </p:sp>
    </p:spTree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RE-Hiring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9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208</a:t>
            </a:r>
            <a:endParaRPr lang="en-US" sz="800" dirty="0"/>
          </a:p>
        </p:txBody>
      </p:sp>
    </p:spTree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Shadow Salary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9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209</a:t>
            </a:r>
            <a:endParaRPr lang="en-US" sz="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Group Entry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800" dirty="0"/>
          </a:p>
        </p:txBody>
      </p:sp>
    </p:spTree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Termination SETT Hold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9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210</a:t>
            </a:r>
            <a:endParaRPr lang="en-US" sz="800" dirty="0"/>
          </a:p>
        </p:txBody>
      </p:sp>
    </p:spTree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GEID Entry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9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211</a:t>
            </a:r>
            <a:endParaRPr lang="en-US" sz="800" dirty="0"/>
          </a:p>
        </p:txBody>
      </p:sp>
    </p:spTree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Rank Entry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0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212</a:t>
            </a:r>
            <a:endParaRPr lang="en-US" sz="800" dirty="0"/>
          </a:p>
        </p:txBody>
      </p:sp>
    </p:spTree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Pager Personal Entry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0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213</a:t>
            </a:r>
            <a:endParaRPr lang="en-US" sz="800" dirty="0"/>
          </a:p>
        </p:txBody>
      </p:sp>
    </p:spTree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4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grid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Gratuity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Gratuity reserves, liabilities, and settlement reporting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214</a:t>
            </a:r>
            <a:endParaRPr lang="en-US" sz="800" dirty="0"/>
          </a:p>
        </p:txBody>
      </p:sp>
    </p:spTree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GRATUITY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History Updating Process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0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215</a:t>
            </a:r>
            <a:endParaRPr lang="en-US" sz="800" dirty="0"/>
          </a:p>
        </p:txBody>
      </p:sp>
    </p:spTree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GRATUITY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Gratuity Reserves Reports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0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216</a:t>
            </a:r>
            <a:endParaRPr lang="en-US" sz="800" dirty="0"/>
          </a:p>
        </p:txBody>
      </p:sp>
    </p:spTree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GRATUITY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Individual Gratuity Reports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0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217</a:t>
            </a:r>
            <a:endParaRPr lang="en-US" sz="800" dirty="0"/>
          </a:p>
        </p:txBody>
      </p:sp>
    </p:spTree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GRATUITY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Gratuity Liability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0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218</a:t>
            </a:r>
            <a:endParaRPr lang="en-US" sz="800" dirty="0"/>
          </a:p>
        </p:txBody>
      </p:sp>
    </p:spTree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GRATUITY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Resigns and other Gratuity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0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219</a:t>
            </a:r>
            <a:endParaRPr lang="en-US" sz="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Marginal Tax Setup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800" dirty="0"/>
          </a:p>
        </p:txBody>
      </p:sp>
    </p:spTree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GRATUITY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Actual Gratuity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0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220</a:t>
            </a:r>
            <a:endParaRPr lang="en-US" sz="800" dirty="0"/>
          </a:p>
        </p:txBody>
      </p:sp>
    </p:spTree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GRATUITY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Gratuity Liability for the Year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0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221</a:t>
            </a:r>
            <a:endParaRPr lang="en-US" sz="800" dirty="0"/>
          </a:p>
        </p:txBody>
      </p:sp>
    </p:spTree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2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11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trending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Interest Differential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Country codes, exchange rates, and interest differential processing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222</a:t>
            </a:r>
            <a:endParaRPr lang="en-US" sz="800" dirty="0"/>
          </a:p>
        </p:txBody>
      </p:sp>
    </p:spTree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INTEREST DIFFERENTIAL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Country Code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0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223</a:t>
            </a:r>
            <a:endParaRPr lang="en-US" sz="800" dirty="0"/>
          </a:p>
        </p:txBody>
      </p:sp>
    </p:spTree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INTEREST DIFFERENTIAL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Country Code Authorization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1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224</a:t>
            </a:r>
            <a:endParaRPr lang="en-US" sz="800" dirty="0"/>
          </a:p>
        </p:txBody>
      </p:sp>
    </p:spTree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INTEREST DIFFERENTIAL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LS Other Company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1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225</a:t>
            </a:r>
            <a:endParaRPr lang="en-US" sz="800" dirty="0"/>
          </a:p>
        </p:txBody>
      </p:sp>
    </p:spTree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INTEREST DIFFERENTIAL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LS Other Authorization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1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226</a:t>
            </a:r>
            <a:endParaRPr lang="en-US" sz="800" dirty="0"/>
          </a:p>
        </p:txBody>
      </p:sp>
    </p:spTree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INTEREST DIFFERENTIAL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Dollar Rate Entry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1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227</a:t>
            </a:r>
            <a:endParaRPr lang="en-US" sz="800" dirty="0"/>
          </a:p>
        </p:txBody>
      </p:sp>
    </p:spTree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INTEREST DIFFERENTIAL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Dollar Rate Authorization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1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228</a:t>
            </a:r>
            <a:endParaRPr lang="en-US" sz="800" dirty="0"/>
          </a:p>
        </p:txBody>
      </p:sp>
    </p:spTree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INTEREST DIFFERENTIAL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FNREP 31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1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229</a:t>
            </a:r>
            <a:endParaRPr lang="en-US" sz="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Global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1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800" dirty="0"/>
          </a:p>
        </p:txBody>
      </p:sp>
    </p:spTree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INTEREST DIFFERENTIAL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Interest Differential Process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1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230</a:t>
            </a:r>
            <a:endParaRPr lang="en-US" sz="800" dirty="0"/>
          </a:p>
        </p:txBody>
      </p:sp>
    </p:spTree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INTEREST DIFFERENTIAL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FNREP 32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1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231</a:t>
            </a:r>
            <a:endParaRPr lang="en-US" sz="800" dirty="0"/>
          </a:p>
        </p:txBody>
      </p:sp>
    </p:spTree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2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12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shield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Medical Insurance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Enrollment, premiums, and claims for medical and hospital insurance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232</a:t>
            </a:r>
            <a:endParaRPr lang="en-US" sz="800" dirty="0"/>
          </a:p>
        </p:txBody>
      </p:sp>
    </p:spTree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INSURANCE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Enrollment Letter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1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233</a:t>
            </a:r>
            <a:endParaRPr lang="en-US" sz="800" dirty="0"/>
          </a:p>
        </p:txBody>
      </p:sp>
    </p:spTree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INSURANCE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Premium Information GLIDE 02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1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234</a:t>
            </a:r>
            <a:endParaRPr lang="en-US" sz="800" dirty="0"/>
          </a:p>
        </p:txBody>
      </p:sp>
    </p:spTree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INSURANCE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Enrollment Entry GHID 01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2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235</a:t>
            </a:r>
            <a:endParaRPr lang="en-US" sz="800" dirty="0"/>
          </a:p>
        </p:txBody>
      </p:sp>
    </p:spTree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INSURANCE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Premium Information GHIDE 02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2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236</a:t>
            </a:r>
            <a:endParaRPr lang="en-US" sz="800" dirty="0"/>
          </a:p>
        </p:txBody>
      </p:sp>
    </p:spTree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INSURANCE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CF Entry GHIDE 03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2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237</a:t>
            </a:r>
            <a:endParaRPr lang="en-US" sz="800" dirty="0"/>
          </a:p>
        </p:txBody>
      </p:sp>
    </p:spTree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INSURANCE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Premium Information OMIDE 02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2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238</a:t>
            </a:r>
            <a:endParaRPr lang="en-US" sz="800" dirty="0"/>
          </a:p>
        </p:txBody>
      </p:sp>
    </p:spTree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INSURANCE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CF Entry OMIDE 03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2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239</a:t>
            </a:r>
            <a:endParaRPr lang="en-US" sz="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User Name Setup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800" dirty="0"/>
          </a:p>
        </p:txBody>
      </p:sp>
    </p:spTree>
  </p:cSld>
  <p:clrMapOvr>
    <a:masterClrMapping/>
  </p:clrMapOvr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INSURANCE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Pay Entry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2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240</a:t>
            </a:r>
            <a:endParaRPr lang="en-US" sz="800" dirty="0"/>
          </a:p>
        </p:txBody>
      </p:sp>
    </p:spTree>
  </p:cSld>
  <p:clrMapOvr>
    <a:masterClrMapping/>
  </p:clrMapOvr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INSURANCE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 Claim QR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2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241</a:t>
            </a:r>
            <a:endParaRPr lang="en-US" sz="800" dirty="0"/>
          </a:p>
        </p:txBody>
      </p:sp>
    </p:spTree>
  </p:cSld>
  <p:clrMapOvr>
    <a:masterClrMapping/>
  </p:clrMapOvr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INSURANCE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OMI LIM Calculation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2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242</a:t>
            </a:r>
            <a:endParaRPr lang="en-US" sz="800" dirty="0"/>
          </a:p>
        </p:txBody>
      </p:sp>
    </p:spTree>
  </p:cSld>
  <p:clrMapOvr>
    <a:masterClrMapping/>
  </p:clrMapOvr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INSURANCE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GLINS REP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2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243</a:t>
            </a:r>
            <a:endParaRPr lang="en-US" sz="800" dirty="0"/>
          </a:p>
        </p:txBody>
      </p:sp>
    </p:spTree>
  </p:cSld>
  <p:clrMapOvr>
    <a:masterClrMapping/>
  </p:clrMapOvr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INSURANCE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ENR LET REP G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2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244</a:t>
            </a:r>
            <a:endParaRPr lang="en-US" sz="800" dirty="0"/>
          </a:p>
        </p:txBody>
      </p:sp>
    </p:spTree>
  </p:cSld>
  <p:clrMapOvr>
    <a:masterClrMapping/>
  </p:clrMapOvr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INSURANCE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ENR Status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3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245</a:t>
            </a:r>
            <a:endParaRPr lang="en-US" sz="800" dirty="0"/>
          </a:p>
        </p:txBody>
      </p:sp>
    </p:spTree>
  </p:cSld>
  <p:clrMapOvr>
    <a:masterClrMapping/>
  </p:clrMapOvr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INSURANCE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GRP HOSP REP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3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246</a:t>
            </a:r>
            <a:endParaRPr lang="en-US" sz="800" dirty="0"/>
          </a:p>
        </p:txBody>
      </p:sp>
    </p:spTree>
  </p:cSld>
  <p:clrMapOvr>
    <a:masterClrMapping/>
  </p:clrMapOvr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INSURANCE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ENR Letter Rep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3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247</a:t>
            </a:r>
            <a:endParaRPr lang="en-US" sz="800" dirty="0"/>
          </a:p>
        </p:txBody>
      </p:sp>
    </p:spTree>
  </p:cSld>
  <p:clrMapOvr>
    <a:masterClrMapping/>
  </p:clrMapOvr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INSURANCE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ENR STS REP G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3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248</a:t>
            </a:r>
            <a:endParaRPr lang="en-US" sz="800" dirty="0"/>
          </a:p>
        </p:txBody>
      </p:sp>
    </p:spTree>
  </p:cSld>
  <p:clrMapOvr>
    <a:masterClrMapping/>
  </p:clrMapOvr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INSURANCE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ENR STS REP G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3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249</a:t>
            </a:r>
            <a:endParaRPr lang="en-US" sz="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SMTP Setting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800" dirty="0"/>
          </a:p>
        </p:txBody>
      </p:sp>
    </p:spTree>
  </p:cSld>
  <p:clrMapOvr>
    <a:masterClrMapping/>
  </p:clrMapOvr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INSURANCE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ENR Letter Rep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3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250</a:t>
            </a:r>
            <a:endParaRPr lang="en-US" sz="800" dirty="0"/>
          </a:p>
        </p:txBody>
      </p:sp>
    </p:spTree>
  </p:cSld>
  <p:clrMapOvr>
    <a:masterClrMapping/>
  </p:clrMapOvr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INSURANCE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Out PAT Medi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3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251</a:t>
            </a:r>
            <a:endParaRPr lang="en-US" sz="800" dirty="0"/>
          </a:p>
        </p:txBody>
      </p:sp>
    </p:spTree>
  </p:cSld>
  <p:clrMapOvr>
    <a:masterClrMapping/>
  </p:clrMapOvr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INSURANCE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Claim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3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252</a:t>
            </a:r>
            <a:endParaRPr lang="en-US" sz="800" dirty="0"/>
          </a:p>
        </p:txBody>
      </p:sp>
    </p:spTree>
  </p:cSld>
  <p:clrMapOvr>
    <a:masterClrMapping/>
  </p:clrMapOvr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INSURANCE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ENR LETG 2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3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253</a:t>
            </a:r>
            <a:endParaRPr lang="en-US" sz="800" dirty="0"/>
          </a:p>
        </p:txBody>
      </p:sp>
    </p:spTree>
  </p:cSld>
  <p:clrMapOvr>
    <a:masterClrMapping/>
  </p:clrMapOvr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INSURANCE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Year Balance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3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254</a:t>
            </a:r>
            <a:endParaRPr lang="en-US" sz="800" dirty="0"/>
          </a:p>
        </p:txBody>
      </p:sp>
    </p:spTree>
  </p:cSld>
  <p:clrMapOvr>
    <a:masterClrMapping/>
  </p:clrMapOvr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INSURANCE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ENR Status G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3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255</a:t>
            </a:r>
            <a:endParaRPr lang="en-US" sz="800" dirty="0"/>
          </a:p>
        </p:txBody>
      </p:sp>
    </p:spTree>
  </p:cSld>
  <p:clrMapOvr>
    <a:masterClrMapping/>
  </p:clrMapOvr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INSURANCE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 Medical Insurance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4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256</a:t>
            </a:r>
            <a:endParaRPr lang="en-US" sz="800" dirty="0"/>
          </a:p>
        </p:txBody>
      </p:sp>
    </p:spTree>
  </p:cSld>
  <p:clrMapOvr>
    <a:masterClrMapping/>
  </p:clrMapOvr>
</p:sld>
</file>

<file path=ppt/slides/slide2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INSURANCE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Employee PER Information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4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257</a:t>
            </a:r>
            <a:endParaRPr lang="en-US" sz="800" dirty="0"/>
          </a:p>
        </p:txBody>
      </p:sp>
    </p:spTree>
  </p:cSld>
  <p:clrMapOvr>
    <a:masterClrMapping/>
  </p:clrMapOvr>
</p:sld>
</file>

<file path=ppt/slides/slide2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INSURANCE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DSG WIS OMI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4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258</a:t>
            </a:r>
            <a:endParaRPr lang="en-US" sz="800" dirty="0"/>
          </a:p>
        </p:txBody>
      </p:sp>
    </p:spTree>
  </p:cSld>
  <p:clrMapOvr>
    <a:masterClrMapping/>
  </p:clrMapOvr>
</p:sld>
</file>

<file path=ppt/slides/slide2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INSURANCE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GLINS REP 2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4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259</a:t>
            </a:r>
            <a:endParaRPr lang="en-US" sz="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Department Entry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800" dirty="0"/>
          </a:p>
        </p:txBody>
      </p:sp>
    </p:spTree>
  </p:cSld>
  <p:clrMapOvr>
    <a:masterClrMapping/>
  </p:clrMapOvr>
</p:sld>
</file>

<file path=ppt/slides/slide26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0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13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dollar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Payroll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Salary, allowance, deduction, and incentive entries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260</a:t>
            </a:r>
            <a:endParaRPr lang="en-US" sz="800" dirty="0"/>
          </a:p>
        </p:txBody>
      </p:sp>
    </p:spTree>
  </p:cSld>
  <p:clrMapOvr>
    <a:masterClrMapping/>
  </p:clrMapOvr>
</p:sld>
</file>

<file path=ppt/slides/slide26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Incentive Bonus Entry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4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261</a:t>
            </a:r>
            <a:endParaRPr lang="en-US" sz="800" dirty="0"/>
          </a:p>
        </p:txBody>
      </p:sp>
    </p:spTree>
  </p:cSld>
  <p:clrMapOvr>
    <a:masterClrMapping/>
  </p:clrMapOvr>
</p:sld>
</file>

<file path=ppt/slides/slide26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Zakat Entry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4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262</a:t>
            </a:r>
            <a:endParaRPr lang="en-US" sz="800" dirty="0"/>
          </a:p>
        </p:txBody>
      </p:sp>
    </p:spTree>
  </p:cSld>
  <p:clrMapOvr>
    <a:masterClrMapping/>
  </p:clrMapOvr>
</p:sld>
</file>

<file path=ppt/slides/slide26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Salary Advance Entry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4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263</a:t>
            </a:r>
            <a:endParaRPr lang="en-US" sz="800" dirty="0"/>
          </a:p>
        </p:txBody>
      </p:sp>
    </p:spTree>
  </p:cSld>
  <p:clrMapOvr>
    <a:masterClrMapping/>
  </p:clrMapOvr>
</p:sld>
</file>

<file path=ppt/slides/slide26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LFA Entry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4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264</a:t>
            </a:r>
            <a:endParaRPr lang="en-US" sz="800" dirty="0"/>
          </a:p>
        </p:txBody>
      </p:sp>
    </p:spTree>
  </p:cSld>
  <p:clrMapOvr>
    <a:masterClrMapping/>
  </p:clrMapOvr>
</p:sld>
</file>

<file path=ppt/slides/slide26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Salary Entry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4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265</a:t>
            </a:r>
            <a:endParaRPr lang="en-US" sz="800" dirty="0"/>
          </a:p>
        </p:txBody>
      </p:sp>
    </p:spTree>
  </p:cSld>
  <p:clrMapOvr>
    <a:masterClrMapping/>
  </p:clrMapOvr>
</p:sld>
</file>

<file path=ppt/slides/slide26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Shift Entry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4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266</a:t>
            </a:r>
            <a:endParaRPr lang="en-US" sz="800" dirty="0"/>
          </a:p>
        </p:txBody>
      </p:sp>
    </p:spTree>
  </p:cSld>
  <p:clrMapOvr>
    <a:masterClrMapping/>
  </p:clrMapOvr>
</p:sld>
</file>

<file path=ppt/slides/slide26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Induvidual Allowance Entry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5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267</a:t>
            </a:r>
            <a:endParaRPr lang="en-US" sz="800" dirty="0"/>
          </a:p>
        </p:txBody>
      </p:sp>
    </p:spTree>
  </p:cSld>
  <p:clrMapOvr>
    <a:masterClrMapping/>
  </p:clrMapOvr>
</p:sld>
</file>

<file path=ppt/slides/slide26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Individual Deduction Entry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5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268</a:t>
            </a:r>
            <a:endParaRPr lang="en-US" sz="800" dirty="0"/>
          </a:p>
        </p:txBody>
      </p:sp>
    </p:spTree>
  </p:cSld>
  <p:clrMapOvr>
    <a:masterClrMapping/>
  </p:clrMapOvr>
</p:sld>
</file>

<file path=ppt/slides/slide26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FTE Entry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5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269</a:t>
            </a:r>
            <a:endParaRPr lang="en-US" sz="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Designation Entry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800" dirty="0"/>
          </a:p>
        </p:txBody>
      </p:sp>
    </p:spTree>
  </p:cSld>
  <p:clrMapOvr>
    <a:masterClrMapping/>
  </p:clrMapOvr>
</p:sld>
</file>

<file path=ppt/slides/slide27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 111 Serial Number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5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270</a:t>
            </a:r>
            <a:endParaRPr lang="en-US" sz="800" dirty="0"/>
          </a:p>
        </p:txBody>
      </p:sp>
    </p:spTree>
  </p:cSld>
  <p:clrMapOvr>
    <a:masterClrMapping/>
  </p:clrMapOvr>
</p:sld>
</file>

<file path=ppt/slides/slide27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CHRSP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5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271</a:t>
            </a:r>
            <a:endParaRPr lang="en-US" sz="800" dirty="0"/>
          </a:p>
        </p:txBody>
      </p:sp>
    </p:spTree>
  </p:cSld>
  <p:clrMapOvr>
    <a:masterClrMapping/>
  </p:clrMapOvr>
</p:sld>
</file>

<file path=ppt/slides/slide27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Loan Update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5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272</a:t>
            </a:r>
            <a:endParaRPr lang="en-US" sz="800" dirty="0"/>
          </a:p>
        </p:txBody>
      </p:sp>
    </p:spTree>
  </p:cSld>
  <p:clrMapOvr>
    <a:masterClrMapping/>
  </p:clrMapOvr>
</p:sld>
</file>

<file path=ppt/slides/slide27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Salary Update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5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273</a:t>
            </a:r>
            <a:endParaRPr lang="en-US" sz="800" dirty="0"/>
          </a:p>
        </p:txBody>
      </p:sp>
    </p:spTree>
  </p:cSld>
  <p:clrMapOvr>
    <a:masterClrMapping/>
  </p:clrMapOvr>
</p:sld>
</file>

<file path=ppt/slides/slide27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View Tax Details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5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274</a:t>
            </a:r>
            <a:endParaRPr lang="en-US" sz="800" dirty="0"/>
          </a:p>
        </p:txBody>
      </p:sp>
    </p:spTree>
  </p:cSld>
  <p:clrMapOvr>
    <a:masterClrMapping/>
  </p:clrMapOvr>
</p:sld>
</file>

<file path=ppt/slides/slide27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Arrear Update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5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275</a:t>
            </a:r>
            <a:endParaRPr lang="en-US" sz="800" dirty="0"/>
          </a:p>
        </p:txBody>
      </p:sp>
    </p:spTree>
  </p:cSld>
  <p:clrMapOvr>
    <a:masterClrMapping/>
  </p:clrMapOvr>
</p:sld>
</file>

<file path=ppt/slides/slide27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 111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5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276</a:t>
            </a:r>
            <a:endParaRPr lang="en-US" sz="800" dirty="0"/>
          </a:p>
        </p:txBody>
      </p:sp>
    </p:spTree>
  </p:cSld>
  <p:clrMapOvr>
    <a:masterClrMapping/>
  </p:clrMapOvr>
</p:sld>
</file>

<file path=ppt/slides/slide27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7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14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briefcase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Finance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 financing, loans, and collateral management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277</a:t>
            </a:r>
            <a:endParaRPr lang="en-US" sz="800" dirty="0"/>
          </a:p>
        </p:txBody>
      </p:sp>
    </p:spTree>
  </p:cSld>
  <p:clrMapOvr>
    <a:masterClrMapping/>
  </p:clrMapOvr>
</p:sld>
</file>

<file path=ppt/slides/slide27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Self Insurance Entry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6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278</a:t>
            </a:r>
            <a:endParaRPr lang="en-US" sz="800" dirty="0"/>
          </a:p>
        </p:txBody>
      </p:sp>
    </p:spTree>
  </p:cSld>
  <p:clrMapOvr>
    <a:masterClrMapping/>
  </p:clrMapOvr>
</p:sld>
</file>

<file path=ppt/slides/slide27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Finance Type Entry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6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279</a:t>
            </a:r>
            <a:endParaRPr lang="en-US" sz="8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Income Tax Slabs Entry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800" dirty="0"/>
          </a:p>
        </p:txBody>
      </p:sp>
    </p:spTree>
  </p:cSld>
  <p:clrMapOvr>
    <a:masterClrMapping/>
  </p:clrMapOvr>
</p:sld>
</file>

<file path=ppt/slides/slide28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Finance Query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6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280</a:t>
            </a:r>
            <a:endParaRPr lang="en-US" sz="800" dirty="0"/>
          </a:p>
        </p:txBody>
      </p:sp>
    </p:spTree>
  </p:cSld>
  <p:clrMapOvr>
    <a:masterClrMapping/>
  </p:clrMapOvr>
</p:sld>
</file>

<file path=ppt/slides/slide28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Finace Booking Entry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6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281</a:t>
            </a:r>
            <a:endParaRPr lang="en-US" sz="800" dirty="0"/>
          </a:p>
        </p:txBody>
      </p:sp>
    </p:spTree>
  </p:cSld>
  <p:clrMapOvr>
    <a:masterClrMapping/>
  </p:clrMapOvr>
</p:sld>
</file>

<file path=ppt/slides/slide28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 Enhancement Entry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6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282</a:t>
            </a:r>
            <a:endParaRPr lang="en-US" sz="800" dirty="0"/>
          </a:p>
        </p:txBody>
      </p:sp>
    </p:spTree>
  </p:cSld>
  <p:clrMapOvr>
    <a:masterClrMapping/>
  </p:clrMapOvr>
</p:sld>
</file>

<file path=ppt/slides/slide28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 Reduction Entry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6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283</a:t>
            </a:r>
            <a:endParaRPr lang="en-US" sz="800" dirty="0"/>
          </a:p>
        </p:txBody>
      </p:sp>
    </p:spTree>
  </p:cSld>
  <p:clrMapOvr>
    <a:masterClrMapping/>
  </p:clrMapOvr>
</p:sld>
</file>

<file path=ppt/slides/slide28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 Liquidation Entry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6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284</a:t>
            </a:r>
            <a:endParaRPr lang="en-US" sz="800" dirty="0"/>
          </a:p>
        </p:txBody>
      </p:sp>
    </p:spTree>
  </p:cSld>
  <p:clrMapOvr>
    <a:masterClrMapping/>
  </p:clrMapOvr>
</p:sld>
</file>

<file path=ppt/slides/slide28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Finance Installment Entry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6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285</a:t>
            </a:r>
            <a:endParaRPr lang="en-US" sz="800" dirty="0"/>
          </a:p>
        </p:txBody>
      </p:sp>
    </p:spTree>
  </p:cSld>
  <p:clrMapOvr>
    <a:masterClrMapping/>
  </p:clrMapOvr>
</p:sld>
</file>

<file path=ppt/slides/slide28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Transfer Finance Type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6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286</a:t>
            </a:r>
            <a:endParaRPr lang="en-US" sz="800" dirty="0"/>
          </a:p>
        </p:txBody>
      </p:sp>
    </p:spTree>
  </p:cSld>
  <p:clrMapOvr>
    <a:masterClrMapping/>
  </p:clrMapOvr>
</p:sld>
</file>

<file path=ppt/slides/slide28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Liquidation Finance Query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6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287</a:t>
            </a:r>
            <a:endParaRPr lang="en-US" sz="800" dirty="0"/>
          </a:p>
        </p:txBody>
      </p:sp>
    </p:spTree>
  </p:cSld>
  <p:clrMapOvr>
    <a:masterClrMapping/>
  </p:clrMapOvr>
</p:sld>
</file>

<file path=ppt/slides/slide28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Finance Application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7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288</a:t>
            </a:r>
            <a:endParaRPr lang="en-US" sz="800" dirty="0"/>
          </a:p>
        </p:txBody>
      </p:sp>
    </p:spTree>
  </p:cSld>
  <p:clrMapOvr>
    <a:masterClrMapping/>
  </p:clrMapOvr>
</p:sld>
</file>

<file path=ppt/slides/slide28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Vehicle Insurance Entry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7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289</a:t>
            </a:r>
            <a:endParaRPr lang="en-US" sz="8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Account Entry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800" dirty="0"/>
          </a:p>
        </p:txBody>
      </p:sp>
    </p:spTree>
  </p:cSld>
  <p:clrMapOvr>
    <a:masterClrMapping/>
  </p:clrMapOvr>
</p:sld>
</file>

<file path=ppt/slides/slide29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Mortgage Property Collateral Entry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7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290</a:t>
            </a:r>
            <a:endParaRPr lang="en-US" sz="800" dirty="0"/>
          </a:p>
        </p:txBody>
      </p:sp>
    </p:spTree>
  </p:cSld>
  <p:clrMapOvr>
    <a:masterClrMapping/>
  </p:clrMapOvr>
</p:sld>
</file>

<file path=ppt/slides/slide29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1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15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server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Setup Report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 file listings across categories, departments, and designations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291</a:t>
            </a:r>
            <a:endParaRPr lang="en-US" sz="800" dirty="0"/>
          </a:p>
        </p:txBody>
      </p:sp>
    </p:spTree>
  </p:cSld>
  <p:clrMapOvr>
    <a:masterClrMapping/>
  </p:clrMapOvr>
</p:sld>
</file>

<file path=ppt/slides/slide29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Category File List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7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292</a:t>
            </a:r>
            <a:endParaRPr lang="en-US" sz="800" dirty="0"/>
          </a:p>
        </p:txBody>
      </p:sp>
    </p:spTree>
  </p:cSld>
  <p:clrMapOvr>
    <a:masterClrMapping/>
  </p:clrMapOvr>
</p:sld>
</file>

<file path=ppt/slides/slide29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Department File List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7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294</a:t>
            </a:r>
            <a:endParaRPr lang="en-US" sz="800" dirty="0"/>
          </a:p>
        </p:txBody>
      </p:sp>
    </p:spTree>
  </p:cSld>
  <p:clrMapOvr>
    <a:masterClrMapping/>
  </p:clrMapOvr>
</p:sld>
</file>

<file path=ppt/slides/slide29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Designation File List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7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295</a:t>
            </a:r>
            <a:endParaRPr lang="en-US" sz="800" dirty="0"/>
          </a:p>
        </p:txBody>
      </p:sp>
    </p:spTree>
  </p:cSld>
  <p:clrMapOvr>
    <a:masterClrMapping/>
  </p:clrMapOvr>
</p:sld>
</file>

<file path=ppt/slides/slide29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Income Tax File List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7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296</a:t>
            </a:r>
            <a:endParaRPr lang="en-US" sz="800" dirty="0"/>
          </a:p>
        </p:txBody>
      </p:sp>
    </p:spTree>
  </p:cSld>
  <p:clrMapOvr>
    <a:masterClrMapping/>
  </p:clrMapOvr>
</p:sld>
</file>

<file path=ppt/slides/slide29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Account File List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7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297</a:t>
            </a:r>
            <a:endParaRPr lang="en-US" sz="800" dirty="0"/>
          </a:p>
        </p:txBody>
      </p:sp>
    </p:spTree>
  </p:cSld>
  <p:clrMapOvr>
    <a:masterClrMapping/>
  </p:clrMapOvr>
</p:sld>
</file>

<file path=ppt/slides/slide29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Allowance File List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7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298</a:t>
            </a:r>
            <a:endParaRPr lang="en-US" sz="800" dirty="0"/>
          </a:p>
        </p:txBody>
      </p:sp>
    </p:spTree>
  </p:cSld>
  <p:clrMapOvr>
    <a:masterClrMapping/>
  </p:clrMapOvr>
</p:sld>
</file>

<file path=ppt/slides/slide29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Deduction File List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8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299</a:t>
            </a:r>
            <a:endParaRPr lang="en-US" sz="800" dirty="0"/>
          </a:p>
        </p:txBody>
      </p:sp>
    </p:spTree>
  </p:cSld>
  <p:clrMapOvr>
    <a:masterClrMapping/>
  </p:clrMapOvr>
</p:sld>
</file>

<file path=ppt/slides/slide29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Holiday File List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8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300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04088"/>
            <a:ext cx="9144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Project Highlights &amp; Impact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" y="1508760"/>
            <a:ext cx="5074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5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HIGHLIGHTS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6263640" y="1508760"/>
            <a:ext cx="5074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5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822960" y="1874520"/>
            <a:ext cx="5074920" cy="969264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024128" y="2075688"/>
            <a:ext cx="502920" cy="50292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0" descr="icons/shield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2194560"/>
            <a:ext cx="265176" cy="265176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691640" y="1947672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Roles &amp; Approvals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691640" y="2258568"/>
            <a:ext cx="402336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3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Robust user-role management with maker-checker functionality for every HR action</a:t>
            </a:r>
            <a:endParaRPr lang="en-US" sz="1030" dirty="0"/>
          </a:p>
        </p:txBody>
      </p:sp>
      <p:sp>
        <p:nvSpPr>
          <p:cNvPr id="11" name="Shape 8"/>
          <p:cNvSpPr/>
          <p:nvPr/>
        </p:nvSpPr>
        <p:spPr>
          <a:xfrm>
            <a:off x="822960" y="2990088"/>
            <a:ext cx="5074920" cy="969264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1024128" y="3191256"/>
            <a:ext cx="502920" cy="50292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1" descr="icons/layers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3310128"/>
            <a:ext cx="265176" cy="265176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691640" y="3063240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Structured Workflows</a:t>
            </a:r>
            <a:endParaRPr lang="en-US" sz="1300" dirty="0"/>
          </a:p>
        </p:txBody>
      </p:sp>
      <p:sp>
        <p:nvSpPr>
          <p:cNvPr id="15" name="Text 11"/>
          <p:cNvSpPr/>
          <p:nvPr/>
        </p:nvSpPr>
        <p:spPr>
          <a:xfrm>
            <a:off x="1691640" y="3374136"/>
            <a:ext cx="402336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3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Regular &amp; contract hiring, summer interns, promotions, and department transfers</a:t>
            </a:r>
            <a:endParaRPr lang="en-US" sz="1030" dirty="0"/>
          </a:p>
        </p:txBody>
      </p:sp>
      <p:sp>
        <p:nvSpPr>
          <p:cNvPr id="16" name="Shape 12"/>
          <p:cNvSpPr/>
          <p:nvPr/>
        </p:nvSpPr>
        <p:spPr>
          <a:xfrm>
            <a:off x="822960" y="4105656"/>
            <a:ext cx="5074920" cy="969264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3"/>
          <p:cNvSpPr/>
          <p:nvPr/>
        </p:nvSpPr>
        <p:spPr>
          <a:xfrm>
            <a:off x="1024128" y="4306824"/>
            <a:ext cx="502920" cy="50292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2" descr="icons/dollar_go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3000" y="4425696"/>
            <a:ext cx="265176" cy="265176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691640" y="4178808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Automated Calculations</a:t>
            </a:r>
            <a:endParaRPr lang="en-US" sz="1300" dirty="0"/>
          </a:p>
        </p:txBody>
      </p:sp>
      <p:sp>
        <p:nvSpPr>
          <p:cNvPr id="20" name="Text 15"/>
          <p:cNvSpPr/>
          <p:nvPr/>
        </p:nvSpPr>
        <p:spPr>
          <a:xfrm>
            <a:off x="1691640" y="4489704"/>
            <a:ext cx="402336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3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Income tax, allowances, and deductions computed accurately and on time</a:t>
            </a:r>
            <a:endParaRPr lang="en-US" sz="1030" dirty="0"/>
          </a:p>
        </p:txBody>
      </p:sp>
      <p:sp>
        <p:nvSpPr>
          <p:cNvPr id="21" name="Shape 16"/>
          <p:cNvSpPr/>
          <p:nvPr/>
        </p:nvSpPr>
        <p:spPr>
          <a:xfrm>
            <a:off x="822960" y="5221224"/>
            <a:ext cx="5074920" cy="969264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17"/>
          <p:cNvSpPr/>
          <p:nvPr/>
        </p:nvSpPr>
        <p:spPr>
          <a:xfrm>
            <a:off x="1024128" y="5422392"/>
            <a:ext cx="502920" cy="50292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3" name="Image 3" descr="icons/sliders_gol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3000" y="5541264"/>
            <a:ext cx="265176" cy="265176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1691640" y="5294376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Flexible Hierarchies</a:t>
            </a:r>
            <a:endParaRPr lang="en-US" sz="1300" dirty="0"/>
          </a:p>
        </p:txBody>
      </p:sp>
      <p:sp>
        <p:nvSpPr>
          <p:cNvPr id="25" name="Text 19"/>
          <p:cNvSpPr/>
          <p:nvPr/>
        </p:nvSpPr>
        <p:spPr>
          <a:xfrm>
            <a:off x="1691640" y="5605272"/>
            <a:ext cx="402336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3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 branches, categories, departments, and designations</a:t>
            </a:r>
            <a:endParaRPr lang="en-US" sz="1030" dirty="0"/>
          </a:p>
        </p:txBody>
      </p:sp>
      <p:sp>
        <p:nvSpPr>
          <p:cNvPr id="26" name="Shape 20"/>
          <p:cNvSpPr/>
          <p:nvPr/>
        </p:nvSpPr>
        <p:spPr>
          <a:xfrm>
            <a:off x="6263640" y="1874520"/>
            <a:ext cx="5074920" cy="969264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Shape 21"/>
          <p:cNvSpPr/>
          <p:nvPr/>
        </p:nvSpPr>
        <p:spPr>
          <a:xfrm>
            <a:off x="6464808" y="2075688"/>
            <a:ext cx="502920" cy="50292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8" name="Image 4" descr="icons/trending_gol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3680" y="2194560"/>
            <a:ext cx="265176" cy="265176"/>
          </a:xfrm>
          <a:prstGeom prst="rect">
            <a:avLst/>
          </a:prstGeom>
        </p:spPr>
      </p:pic>
      <p:sp>
        <p:nvSpPr>
          <p:cNvPr id="29" name="Text 22"/>
          <p:cNvSpPr/>
          <p:nvPr/>
        </p:nvSpPr>
        <p:spPr>
          <a:xfrm>
            <a:off x="7132320" y="1947672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Fewer Errors</a:t>
            </a:r>
            <a:endParaRPr lang="en-US" sz="1300" dirty="0"/>
          </a:p>
        </p:txBody>
      </p:sp>
      <p:sp>
        <p:nvSpPr>
          <p:cNvPr id="30" name="Text 23"/>
          <p:cNvSpPr/>
          <p:nvPr/>
        </p:nvSpPr>
        <p:spPr>
          <a:xfrm>
            <a:off x="7132320" y="2258568"/>
            <a:ext cx="402336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3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workflows and mandatory approvals reduce payroll and personnel record errors</a:t>
            </a:r>
            <a:endParaRPr lang="en-US" sz="1030" dirty="0"/>
          </a:p>
        </p:txBody>
      </p:sp>
      <p:sp>
        <p:nvSpPr>
          <p:cNvPr id="31" name="Shape 24"/>
          <p:cNvSpPr/>
          <p:nvPr/>
        </p:nvSpPr>
        <p:spPr>
          <a:xfrm>
            <a:off x="6263640" y="2990088"/>
            <a:ext cx="5074920" cy="969264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2" name="Shape 25"/>
          <p:cNvSpPr/>
          <p:nvPr/>
        </p:nvSpPr>
        <p:spPr>
          <a:xfrm>
            <a:off x="6464808" y="3191256"/>
            <a:ext cx="502920" cy="50292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3" name="Image 5" descr="icons/clipboard_gol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3680" y="3310128"/>
            <a:ext cx="265176" cy="265176"/>
          </a:xfrm>
          <a:prstGeom prst="rect">
            <a:avLst/>
          </a:prstGeom>
        </p:spPr>
      </p:pic>
      <p:sp>
        <p:nvSpPr>
          <p:cNvPr id="34" name="Text 26"/>
          <p:cNvSpPr/>
          <p:nvPr/>
        </p:nvSpPr>
        <p:spPr>
          <a:xfrm>
            <a:off x="7132320" y="3063240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Full Compliance</a:t>
            </a:r>
            <a:endParaRPr lang="en-US" sz="1300" dirty="0"/>
          </a:p>
        </p:txBody>
      </p:sp>
      <p:sp>
        <p:nvSpPr>
          <p:cNvPr id="35" name="Text 27"/>
          <p:cNvSpPr/>
          <p:nvPr/>
        </p:nvSpPr>
        <p:spPr>
          <a:xfrm>
            <a:off x="7132320" y="3374136"/>
            <a:ext cx="402336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3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Transparent, traceable audit trail aligned with bank policy and regulation</a:t>
            </a:r>
            <a:endParaRPr lang="en-US" sz="1030" dirty="0"/>
          </a:p>
        </p:txBody>
      </p:sp>
      <p:sp>
        <p:nvSpPr>
          <p:cNvPr id="36" name="Shape 28"/>
          <p:cNvSpPr/>
          <p:nvPr/>
        </p:nvSpPr>
        <p:spPr>
          <a:xfrm>
            <a:off x="6263640" y="4105656"/>
            <a:ext cx="5074920" cy="969264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7" name="Shape 29"/>
          <p:cNvSpPr/>
          <p:nvPr/>
        </p:nvSpPr>
        <p:spPr>
          <a:xfrm>
            <a:off x="6464808" y="4306824"/>
            <a:ext cx="502920" cy="50292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8" name="Image 6" descr="icons/barchart_gol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3680" y="4425696"/>
            <a:ext cx="265176" cy="265176"/>
          </a:xfrm>
          <a:prstGeom prst="rect">
            <a:avLst/>
          </a:prstGeom>
        </p:spPr>
      </p:pic>
      <p:sp>
        <p:nvSpPr>
          <p:cNvPr id="39" name="Text 30"/>
          <p:cNvSpPr/>
          <p:nvPr/>
        </p:nvSpPr>
        <p:spPr>
          <a:xfrm>
            <a:off x="7132320" y="4178808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Better Decisions</a:t>
            </a:r>
            <a:endParaRPr lang="en-US" sz="1300" dirty="0"/>
          </a:p>
        </p:txBody>
      </p:sp>
      <p:sp>
        <p:nvSpPr>
          <p:cNvPr id="40" name="Text 31"/>
          <p:cNvSpPr/>
          <p:nvPr/>
        </p:nvSpPr>
        <p:spPr>
          <a:xfrm>
            <a:off x="7132320" y="4489704"/>
            <a:ext cx="402336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3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Comprehensive reporting suite for payroll, compensation, and user logs</a:t>
            </a:r>
            <a:endParaRPr lang="en-US" sz="1030" dirty="0"/>
          </a:p>
        </p:txBody>
      </p:sp>
      <p:sp>
        <p:nvSpPr>
          <p:cNvPr id="41" name="Text 32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42" name="Text 33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Allowance Entry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800" dirty="0"/>
          </a:p>
        </p:txBody>
      </p:sp>
    </p:spTree>
  </p:cSld>
  <p:clrMapOvr>
    <a:masterClrMapping/>
  </p:clrMapOvr>
</p:sld>
</file>

<file path=ppt/slides/slide30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Insurance File List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8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301</a:t>
            </a:r>
            <a:endParaRPr lang="en-US" sz="800" dirty="0"/>
          </a:p>
        </p:txBody>
      </p:sp>
    </p:spTree>
  </p:cSld>
  <p:clrMapOvr>
    <a:masterClrMapping/>
  </p:clrMapOvr>
</p:sld>
</file>

<file path=ppt/slides/slide30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TIR File List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8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302</a:t>
            </a:r>
            <a:endParaRPr lang="en-US" sz="800" dirty="0"/>
          </a:p>
        </p:txBody>
      </p:sp>
    </p:spTree>
  </p:cSld>
  <p:clrMapOvr>
    <a:masterClrMapping/>
  </p:clrMapOvr>
</p:sld>
</file>

<file path=ppt/slides/slide30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3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28600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8961120" y="3291840"/>
            <a:ext cx="5029200" cy="5029200"/>
          </a:xfrm>
          <a:prstGeom prst="ellipse">
            <a:avLst/>
          </a:prstGeom>
          <a:ln w="12700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2651760"/>
            <a:ext cx="91440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841248" y="356616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&amp; discussion welcome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822960" y="5029200"/>
            <a:ext cx="914400" cy="0"/>
          </a:xfrm>
          <a:prstGeom prst="line">
            <a:avLst/>
          </a:prstGeom>
          <a:noFill/>
          <a:ln w="25400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22960" y="5138928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Developed by Zealous Technologies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822960" y="54406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zealoustechnologies.com</a:t>
            </a:r>
            <a:endParaRPr lang="en-US" sz="11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Deduction Entry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8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Holiday Entry Setup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</a:t>
            </a:r>
            <a:endParaRPr lang="en-US" sz="8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clipboard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Personnel Report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 demographics, headcount, and workforce analytics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</a:t>
            </a:r>
            <a:endParaRPr lang="en-US" sz="8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Analysis Parameters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2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</a:t>
            </a:r>
            <a:endParaRPr lang="en-US" sz="8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Prior Experience EDU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3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endParaRPr lang="en-US" sz="8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Prior Experience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3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</a:t>
            </a:r>
            <a:endParaRPr lang="en-US" sz="8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Personal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3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</a:t>
            </a:r>
            <a:endParaRPr lang="en-US" sz="8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Personnel On Pager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3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</a:t>
            </a:r>
            <a:endParaRPr lang="en-US" sz="8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Head Count Chart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3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39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49808"/>
            <a:ext cx="9144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System Architecture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1371600"/>
            <a:ext cx="98755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web-based, secure enterprise-grade platform built in C# and .NET Core to manage high-concurrency HR operations with maximum stability and performance.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822960" y="2514600"/>
            <a:ext cx="3246120" cy="3474720"/>
          </a:xfrm>
          <a:prstGeom prst="roundRect">
            <a:avLst>
              <a:gd name="adj" fmla="val 2254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1143000" y="2880360"/>
            <a:ext cx="777240" cy="7772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icons/server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5024" y="3072384"/>
            <a:ext cx="393192" cy="39319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143000" y="3840480"/>
            <a:ext cx="2606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Centralized Database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143000" y="4325112"/>
            <a:ext cx="260604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Unified record-keeping for all personnel data, handled with the highest level of security.</a:t>
            </a:r>
            <a:endParaRPr lang="en-US" sz="1150" dirty="0"/>
          </a:p>
        </p:txBody>
      </p:sp>
      <p:pic>
        <p:nvPicPr>
          <p:cNvPr id="10" name="Image 1" descr="icons/arrowright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3944" y="4114800"/>
            <a:ext cx="274320" cy="274320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4389120" y="2514600"/>
            <a:ext cx="3246120" cy="3474720"/>
          </a:xfrm>
          <a:prstGeom prst="roundRect">
            <a:avLst>
              <a:gd name="adj" fmla="val 2254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8"/>
          <p:cNvSpPr/>
          <p:nvPr/>
        </p:nvSpPr>
        <p:spPr>
          <a:xfrm>
            <a:off x="4709160" y="2880360"/>
            <a:ext cx="777240" cy="7772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2" descr="icons/layers_navy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1184" y="3072384"/>
            <a:ext cx="393192" cy="39319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4709160" y="3840480"/>
            <a:ext cx="2606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Logic Tier</a:t>
            </a:r>
            <a:endParaRPr lang="en-US" sz="1600" dirty="0"/>
          </a:p>
        </p:txBody>
      </p:sp>
      <p:sp>
        <p:nvSpPr>
          <p:cNvPr id="15" name="Text 10"/>
          <p:cNvSpPr/>
          <p:nvPr/>
        </p:nvSpPr>
        <p:spPr>
          <a:xfrm>
            <a:off x="4709160" y="4325112"/>
            <a:ext cx="260604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Enforces business rules for hiring, increments, and tax calculations.</a:t>
            </a:r>
            <a:endParaRPr lang="en-US" sz="1150" dirty="0"/>
          </a:p>
        </p:txBody>
      </p:sp>
      <p:pic>
        <p:nvPicPr>
          <p:cNvPr id="16" name="Image 3" descr="icons/arrowright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0104" y="4114800"/>
            <a:ext cx="274320" cy="274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7955280" y="2514600"/>
            <a:ext cx="3246120" cy="3474720"/>
          </a:xfrm>
          <a:prstGeom prst="roundRect">
            <a:avLst>
              <a:gd name="adj" fmla="val 2254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2"/>
          <p:cNvSpPr/>
          <p:nvPr/>
        </p:nvSpPr>
        <p:spPr>
          <a:xfrm>
            <a:off x="8275320" y="2880360"/>
            <a:ext cx="777240" cy="7772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4" descr="icons/barchart_navy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67344" y="3072384"/>
            <a:ext cx="393192" cy="393192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8275320" y="3840480"/>
            <a:ext cx="2606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Reporting Engine</a:t>
            </a:r>
            <a:endParaRPr lang="en-US" sz="1600" dirty="0"/>
          </a:p>
        </p:txBody>
      </p:sp>
      <p:sp>
        <p:nvSpPr>
          <p:cNvPr id="21" name="Text 14"/>
          <p:cNvSpPr/>
          <p:nvPr/>
        </p:nvSpPr>
        <p:spPr>
          <a:xfrm>
            <a:off x="8275320" y="4325112"/>
            <a:ext cx="260604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Generates real-time payroll and audit logs, integrating seamlessly with other banking systems.</a:t>
            </a:r>
            <a:endParaRPr lang="en-US" sz="1150" dirty="0"/>
          </a:p>
        </p:txBody>
      </p:sp>
      <p:sp>
        <p:nvSpPr>
          <p:cNvPr id="22" name="Text 1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23" name="Text 1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New Hires Head Count Analysis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3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</a:t>
            </a:r>
            <a:endParaRPr lang="en-US" sz="8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New Hires Head Count Department Wise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3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41</a:t>
            </a:r>
            <a:endParaRPr lang="en-US" sz="8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Provident Fund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3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42</a:t>
            </a:r>
            <a:endParaRPr lang="en-US" sz="8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Gratuity Settlement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3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43</a:t>
            </a:r>
            <a:endParaRPr lang="en-US" sz="8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Attrition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3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44</a:t>
            </a:r>
            <a:endParaRPr lang="en-US" sz="8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Attrition Summary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4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</a:t>
            </a:r>
            <a:endParaRPr lang="en-US" sz="8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Overtime Entry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4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46</a:t>
            </a:r>
            <a:endParaRPr lang="en-US" sz="8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Employees Current Count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4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47</a:t>
            </a:r>
            <a:endParaRPr lang="en-US" sz="8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Report for Confirmation Due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4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48</a:t>
            </a:r>
            <a:endParaRPr lang="en-US" sz="8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New Induction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4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49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SNIPS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7315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Secure Sign-On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822960" y="2103120"/>
            <a:ext cx="548640" cy="54864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login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976" y="2231136"/>
            <a:ext cx="292608" cy="29260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22960" y="2880360"/>
            <a:ext cx="448056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14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 uses a secure, centralized sign-on screen to authenticate every user before granting access to HR and payroll data.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5623560" y="1554480"/>
            <a:ext cx="592531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8" name="Image 1" descr="unpacked_chris/ppt/media/image2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943600" y="1874520"/>
            <a:ext cx="5285232" cy="425196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10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Appraisal Due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4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</a:t>
            </a:r>
            <a:endParaRPr lang="en-US" sz="8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Given Designation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4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51</a:t>
            </a:r>
            <a:endParaRPr lang="en-US" sz="8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Employees Current Salary Status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4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52</a:t>
            </a:r>
            <a:endParaRPr lang="en-US" sz="80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Report For All Current Employess Department Wise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4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53</a:t>
            </a:r>
            <a:endParaRPr lang="en-US" sz="8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Department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4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54</a:t>
            </a:r>
            <a:endParaRPr lang="en-US" sz="8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Employees for Probabtion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5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55</a:t>
            </a:r>
            <a:endParaRPr lang="en-US" sz="80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Report for International Staff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5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56</a:t>
            </a:r>
            <a:endParaRPr lang="en-US" sz="8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Service Termination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5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57</a:t>
            </a:r>
            <a:endParaRPr lang="en-US" sz="80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Report for Intern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5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58</a:t>
            </a:r>
            <a:endParaRPr lang="en-US" sz="80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Report for Contractual Employees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5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59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OVERVIEW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694944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System Modules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822960" y="118872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Seventeen integrated modules power the complete HR lifecycle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822960" y="1691640"/>
            <a:ext cx="1691640" cy="1417320"/>
          </a:xfrm>
          <a:prstGeom prst="roundRect">
            <a:avLst>
              <a:gd name="adj" fmla="val 4516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1431036" y="1837944"/>
            <a:ext cx="475488" cy="475488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icons/users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0764" y="1947672"/>
            <a:ext cx="256032" cy="25603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77824" y="2368296"/>
            <a:ext cx="1581912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 Groups</a:t>
            </a:r>
            <a:endParaRPr lang="en-US" sz="930" dirty="0"/>
          </a:p>
        </p:txBody>
      </p:sp>
      <p:sp>
        <p:nvSpPr>
          <p:cNvPr id="9" name="Shape 6"/>
          <p:cNvSpPr/>
          <p:nvPr/>
        </p:nvSpPr>
        <p:spPr>
          <a:xfrm>
            <a:off x="2624328" y="1691640"/>
            <a:ext cx="1691640" cy="1417320"/>
          </a:xfrm>
          <a:prstGeom prst="roundRect">
            <a:avLst>
              <a:gd name="adj" fmla="val 4516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3232404" y="1837944"/>
            <a:ext cx="475488" cy="475488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1" descr="icons/userplus_nav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2132" y="1947672"/>
            <a:ext cx="256032" cy="25603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2679192" y="2368296"/>
            <a:ext cx="1581912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 Users</a:t>
            </a:r>
            <a:endParaRPr lang="en-US" sz="930" dirty="0"/>
          </a:p>
        </p:txBody>
      </p:sp>
      <p:sp>
        <p:nvSpPr>
          <p:cNvPr id="13" name="Shape 9"/>
          <p:cNvSpPr/>
          <p:nvPr/>
        </p:nvSpPr>
        <p:spPr>
          <a:xfrm>
            <a:off x="4425696" y="1691640"/>
            <a:ext cx="1691640" cy="1417320"/>
          </a:xfrm>
          <a:prstGeom prst="roundRect">
            <a:avLst>
              <a:gd name="adj" fmla="val 4516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0"/>
          <p:cNvSpPr/>
          <p:nvPr/>
        </p:nvSpPr>
        <p:spPr>
          <a:xfrm>
            <a:off x="5033772" y="1837944"/>
            <a:ext cx="475488" cy="475488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5" name="Image 2" descr="icons/sliders_navy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3500" y="1947672"/>
            <a:ext cx="256032" cy="256032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4480560" y="2368296"/>
            <a:ext cx="1581912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</a:t>
            </a:r>
            <a:endParaRPr lang="en-US" sz="930" dirty="0"/>
          </a:p>
        </p:txBody>
      </p:sp>
      <p:sp>
        <p:nvSpPr>
          <p:cNvPr id="17" name="Shape 12"/>
          <p:cNvSpPr/>
          <p:nvPr/>
        </p:nvSpPr>
        <p:spPr>
          <a:xfrm>
            <a:off x="6227064" y="1691640"/>
            <a:ext cx="1691640" cy="1417320"/>
          </a:xfrm>
          <a:prstGeom prst="roundRect">
            <a:avLst>
              <a:gd name="adj" fmla="val 4516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3"/>
          <p:cNvSpPr/>
          <p:nvPr/>
        </p:nvSpPr>
        <p:spPr>
          <a:xfrm>
            <a:off x="6835140" y="1837944"/>
            <a:ext cx="475488" cy="475488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3" descr="icons/clipboard_navy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44868" y="1947672"/>
            <a:ext cx="256032" cy="256032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6281928" y="2368296"/>
            <a:ext cx="1581912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 Report</a:t>
            </a:r>
            <a:endParaRPr lang="en-US" sz="930" dirty="0"/>
          </a:p>
        </p:txBody>
      </p:sp>
      <p:sp>
        <p:nvSpPr>
          <p:cNvPr id="21" name="Shape 15"/>
          <p:cNvSpPr/>
          <p:nvPr/>
        </p:nvSpPr>
        <p:spPr>
          <a:xfrm>
            <a:off x="8028432" y="1691640"/>
            <a:ext cx="1691640" cy="1417320"/>
          </a:xfrm>
          <a:prstGeom prst="roundRect">
            <a:avLst>
              <a:gd name="adj" fmla="val 4516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Shape 16"/>
          <p:cNvSpPr/>
          <p:nvPr/>
        </p:nvSpPr>
        <p:spPr>
          <a:xfrm>
            <a:off x="8636508" y="1837944"/>
            <a:ext cx="475488" cy="475488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3" name="Image 4" descr="icons/dollar_navy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46236" y="1947672"/>
            <a:ext cx="256032" cy="256032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8083296" y="2368296"/>
            <a:ext cx="1581912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Reports</a:t>
            </a:r>
            <a:endParaRPr lang="en-US" sz="930" dirty="0"/>
          </a:p>
        </p:txBody>
      </p:sp>
      <p:sp>
        <p:nvSpPr>
          <p:cNvPr id="25" name="Shape 18"/>
          <p:cNvSpPr/>
          <p:nvPr/>
        </p:nvSpPr>
        <p:spPr>
          <a:xfrm>
            <a:off x="9829800" y="1691640"/>
            <a:ext cx="1691640" cy="1417320"/>
          </a:xfrm>
          <a:prstGeom prst="roundRect">
            <a:avLst>
              <a:gd name="adj" fmla="val 4516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Shape 19"/>
          <p:cNvSpPr/>
          <p:nvPr/>
        </p:nvSpPr>
        <p:spPr>
          <a:xfrm>
            <a:off x="10437876" y="1837944"/>
            <a:ext cx="475488" cy="475488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7" name="Image 5" descr="icons/barchart_navy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47604" y="1947672"/>
            <a:ext cx="256032" cy="256032"/>
          </a:xfrm>
          <a:prstGeom prst="rect">
            <a:avLst/>
          </a:prstGeom>
        </p:spPr>
      </p:pic>
      <p:sp>
        <p:nvSpPr>
          <p:cNvPr id="28" name="Text 20"/>
          <p:cNvSpPr/>
          <p:nvPr/>
        </p:nvSpPr>
        <p:spPr>
          <a:xfrm>
            <a:off x="9884664" y="2368296"/>
            <a:ext cx="1581912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Reports</a:t>
            </a:r>
            <a:endParaRPr lang="en-US" sz="930" dirty="0"/>
          </a:p>
        </p:txBody>
      </p:sp>
      <p:sp>
        <p:nvSpPr>
          <p:cNvPr id="29" name="Shape 21"/>
          <p:cNvSpPr/>
          <p:nvPr/>
        </p:nvSpPr>
        <p:spPr>
          <a:xfrm>
            <a:off x="822960" y="3255264"/>
            <a:ext cx="1691640" cy="1417320"/>
          </a:xfrm>
          <a:prstGeom prst="roundRect">
            <a:avLst>
              <a:gd name="adj" fmla="val 4516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Shape 22"/>
          <p:cNvSpPr/>
          <p:nvPr/>
        </p:nvSpPr>
        <p:spPr>
          <a:xfrm>
            <a:off x="1431036" y="3401568"/>
            <a:ext cx="475488" cy="475488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1" name="Image 6" descr="icons/layers_navy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40764" y="3511296"/>
            <a:ext cx="256032" cy="256032"/>
          </a:xfrm>
          <a:prstGeom prst="rect">
            <a:avLst/>
          </a:prstGeom>
        </p:spPr>
      </p:pic>
      <p:sp>
        <p:nvSpPr>
          <p:cNvPr id="32" name="Text 23"/>
          <p:cNvSpPr/>
          <p:nvPr/>
        </p:nvSpPr>
        <p:spPr>
          <a:xfrm>
            <a:off x="877824" y="3931920"/>
            <a:ext cx="1581912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Processing</a:t>
            </a:r>
            <a:endParaRPr lang="en-US" sz="930" dirty="0"/>
          </a:p>
        </p:txBody>
      </p:sp>
      <p:sp>
        <p:nvSpPr>
          <p:cNvPr id="33" name="Shape 24"/>
          <p:cNvSpPr/>
          <p:nvPr/>
        </p:nvSpPr>
        <p:spPr>
          <a:xfrm>
            <a:off x="2624328" y="3255264"/>
            <a:ext cx="1691640" cy="1417320"/>
          </a:xfrm>
          <a:prstGeom prst="roundRect">
            <a:avLst>
              <a:gd name="adj" fmla="val 4516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Shape 25"/>
          <p:cNvSpPr/>
          <p:nvPr/>
        </p:nvSpPr>
        <p:spPr>
          <a:xfrm>
            <a:off x="3232404" y="3401568"/>
            <a:ext cx="475488" cy="475488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5" name="Image 7" descr="icons/search_navy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42132" y="3511296"/>
            <a:ext cx="256032" cy="256032"/>
          </a:xfrm>
          <a:prstGeom prst="rect">
            <a:avLst/>
          </a:prstGeom>
        </p:spPr>
      </p:pic>
      <p:sp>
        <p:nvSpPr>
          <p:cNvPr id="36" name="Text 26"/>
          <p:cNvSpPr/>
          <p:nvPr/>
        </p:nvSpPr>
        <p:spPr>
          <a:xfrm>
            <a:off x="2679192" y="3931920"/>
            <a:ext cx="1581912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Query</a:t>
            </a:r>
            <a:endParaRPr lang="en-US" sz="930" dirty="0"/>
          </a:p>
        </p:txBody>
      </p:sp>
      <p:sp>
        <p:nvSpPr>
          <p:cNvPr id="37" name="Shape 27"/>
          <p:cNvSpPr/>
          <p:nvPr/>
        </p:nvSpPr>
        <p:spPr>
          <a:xfrm>
            <a:off x="4425696" y="3255264"/>
            <a:ext cx="1691640" cy="1417320"/>
          </a:xfrm>
          <a:prstGeom prst="roundRect">
            <a:avLst>
              <a:gd name="adj" fmla="val 4516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8" name="Shape 28"/>
          <p:cNvSpPr/>
          <p:nvPr/>
        </p:nvSpPr>
        <p:spPr>
          <a:xfrm>
            <a:off x="5033772" y="3401568"/>
            <a:ext cx="475488" cy="475488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9" name="Image 8" descr="icons/filetext_navy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43500" y="3511296"/>
            <a:ext cx="256032" cy="256032"/>
          </a:xfrm>
          <a:prstGeom prst="rect">
            <a:avLst/>
          </a:prstGeom>
        </p:spPr>
      </p:pic>
      <p:sp>
        <p:nvSpPr>
          <p:cNvPr id="40" name="Text 29"/>
          <p:cNvSpPr/>
          <p:nvPr/>
        </p:nvSpPr>
        <p:spPr>
          <a:xfrm>
            <a:off x="4480560" y="3931920"/>
            <a:ext cx="1581912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Tax Closing</a:t>
            </a:r>
            <a:endParaRPr lang="en-US" sz="930" dirty="0"/>
          </a:p>
        </p:txBody>
      </p:sp>
      <p:sp>
        <p:nvSpPr>
          <p:cNvPr id="41" name="Shape 30"/>
          <p:cNvSpPr/>
          <p:nvPr/>
        </p:nvSpPr>
        <p:spPr>
          <a:xfrm>
            <a:off x="6227064" y="3255264"/>
            <a:ext cx="1691640" cy="1417320"/>
          </a:xfrm>
          <a:prstGeom prst="roundRect">
            <a:avLst>
              <a:gd name="adj" fmla="val 4516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2" name="Shape 31"/>
          <p:cNvSpPr/>
          <p:nvPr/>
        </p:nvSpPr>
        <p:spPr>
          <a:xfrm>
            <a:off x="6835140" y="3401568"/>
            <a:ext cx="475488" cy="475488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3" name="Image 9" descr="icons/piechart_navy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44868" y="3511296"/>
            <a:ext cx="256032" cy="256032"/>
          </a:xfrm>
          <a:prstGeom prst="rect">
            <a:avLst/>
          </a:prstGeom>
        </p:spPr>
      </p:pic>
      <p:sp>
        <p:nvSpPr>
          <p:cNvPr id="44" name="Text 32"/>
          <p:cNvSpPr/>
          <p:nvPr/>
        </p:nvSpPr>
        <p:spPr>
          <a:xfrm>
            <a:off x="6281928" y="3931920"/>
            <a:ext cx="1581912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PFund</a:t>
            </a:r>
            <a:endParaRPr lang="en-US" sz="930" dirty="0"/>
          </a:p>
        </p:txBody>
      </p:sp>
      <p:sp>
        <p:nvSpPr>
          <p:cNvPr id="45" name="Shape 33"/>
          <p:cNvSpPr/>
          <p:nvPr/>
        </p:nvSpPr>
        <p:spPr>
          <a:xfrm>
            <a:off x="8028432" y="3255264"/>
            <a:ext cx="1691640" cy="1417320"/>
          </a:xfrm>
          <a:prstGeom prst="roundRect">
            <a:avLst>
              <a:gd name="adj" fmla="val 4516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6" name="Shape 34"/>
          <p:cNvSpPr/>
          <p:nvPr/>
        </p:nvSpPr>
        <p:spPr>
          <a:xfrm>
            <a:off x="8636508" y="3401568"/>
            <a:ext cx="475488" cy="475488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7" name="Image 10" descr="icons/monitor_navy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46236" y="3511296"/>
            <a:ext cx="256032" cy="256032"/>
          </a:xfrm>
          <a:prstGeom prst="rect">
            <a:avLst/>
          </a:prstGeom>
        </p:spPr>
      </p:pic>
      <p:sp>
        <p:nvSpPr>
          <p:cNvPr id="48" name="Text 35"/>
          <p:cNvSpPr/>
          <p:nvPr/>
        </p:nvSpPr>
        <p:spPr>
          <a:xfrm>
            <a:off x="8083296" y="3931920"/>
            <a:ext cx="1581912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</a:t>
            </a:r>
            <a:endParaRPr lang="en-US" sz="930" dirty="0"/>
          </a:p>
        </p:txBody>
      </p:sp>
      <p:sp>
        <p:nvSpPr>
          <p:cNvPr id="49" name="Shape 36"/>
          <p:cNvSpPr/>
          <p:nvPr/>
        </p:nvSpPr>
        <p:spPr>
          <a:xfrm>
            <a:off x="9829800" y="3255264"/>
            <a:ext cx="1691640" cy="1417320"/>
          </a:xfrm>
          <a:prstGeom prst="roundRect">
            <a:avLst>
              <a:gd name="adj" fmla="val 4516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0" name="Shape 37"/>
          <p:cNvSpPr/>
          <p:nvPr/>
        </p:nvSpPr>
        <p:spPr>
          <a:xfrm>
            <a:off x="10437876" y="3401568"/>
            <a:ext cx="475488" cy="475488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1" name="Image 11" descr="icons/grid_navy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547604" y="3511296"/>
            <a:ext cx="256032" cy="256032"/>
          </a:xfrm>
          <a:prstGeom prst="rect">
            <a:avLst/>
          </a:prstGeom>
        </p:spPr>
      </p:pic>
      <p:sp>
        <p:nvSpPr>
          <p:cNvPr id="52" name="Text 38"/>
          <p:cNvSpPr/>
          <p:nvPr/>
        </p:nvSpPr>
        <p:spPr>
          <a:xfrm>
            <a:off x="9884664" y="3931920"/>
            <a:ext cx="1581912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Gratuity</a:t>
            </a:r>
            <a:endParaRPr lang="en-US" sz="930" dirty="0"/>
          </a:p>
        </p:txBody>
      </p:sp>
      <p:sp>
        <p:nvSpPr>
          <p:cNvPr id="53" name="Shape 39"/>
          <p:cNvSpPr/>
          <p:nvPr/>
        </p:nvSpPr>
        <p:spPr>
          <a:xfrm>
            <a:off x="822960" y="4818888"/>
            <a:ext cx="1691640" cy="1417320"/>
          </a:xfrm>
          <a:prstGeom prst="roundRect">
            <a:avLst>
              <a:gd name="adj" fmla="val 4516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4" name="Shape 40"/>
          <p:cNvSpPr/>
          <p:nvPr/>
        </p:nvSpPr>
        <p:spPr>
          <a:xfrm>
            <a:off x="1431036" y="4965192"/>
            <a:ext cx="475488" cy="475488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5" name="Image 12" descr="icons/trending_navy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540764" y="5074920"/>
            <a:ext cx="256032" cy="256032"/>
          </a:xfrm>
          <a:prstGeom prst="rect">
            <a:avLst/>
          </a:prstGeom>
        </p:spPr>
      </p:pic>
      <p:sp>
        <p:nvSpPr>
          <p:cNvPr id="56" name="Text 41"/>
          <p:cNvSpPr/>
          <p:nvPr/>
        </p:nvSpPr>
        <p:spPr>
          <a:xfrm>
            <a:off x="877824" y="5495544"/>
            <a:ext cx="1581912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Interest Differential</a:t>
            </a:r>
            <a:endParaRPr lang="en-US" sz="930" dirty="0"/>
          </a:p>
        </p:txBody>
      </p:sp>
      <p:sp>
        <p:nvSpPr>
          <p:cNvPr id="57" name="Shape 42"/>
          <p:cNvSpPr/>
          <p:nvPr/>
        </p:nvSpPr>
        <p:spPr>
          <a:xfrm>
            <a:off x="2624328" y="4818888"/>
            <a:ext cx="1691640" cy="1417320"/>
          </a:xfrm>
          <a:prstGeom prst="roundRect">
            <a:avLst>
              <a:gd name="adj" fmla="val 4516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8" name="Shape 43"/>
          <p:cNvSpPr/>
          <p:nvPr/>
        </p:nvSpPr>
        <p:spPr>
          <a:xfrm>
            <a:off x="3232404" y="4965192"/>
            <a:ext cx="475488" cy="475488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9" name="Image 13" descr="icons/shield_navy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342132" y="5074920"/>
            <a:ext cx="256032" cy="256032"/>
          </a:xfrm>
          <a:prstGeom prst="rect">
            <a:avLst/>
          </a:prstGeom>
        </p:spPr>
      </p:pic>
      <p:sp>
        <p:nvSpPr>
          <p:cNvPr id="60" name="Text 44"/>
          <p:cNvSpPr/>
          <p:nvPr/>
        </p:nvSpPr>
        <p:spPr>
          <a:xfrm>
            <a:off x="2679192" y="5495544"/>
            <a:ext cx="1581912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Insurance</a:t>
            </a:r>
            <a:endParaRPr lang="en-US" sz="930" dirty="0"/>
          </a:p>
        </p:txBody>
      </p:sp>
      <p:sp>
        <p:nvSpPr>
          <p:cNvPr id="61" name="Shape 45"/>
          <p:cNvSpPr/>
          <p:nvPr/>
        </p:nvSpPr>
        <p:spPr>
          <a:xfrm>
            <a:off x="4425696" y="4818888"/>
            <a:ext cx="1691640" cy="1417320"/>
          </a:xfrm>
          <a:prstGeom prst="roundRect">
            <a:avLst>
              <a:gd name="adj" fmla="val 4516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2" name="Shape 46"/>
          <p:cNvSpPr/>
          <p:nvPr/>
        </p:nvSpPr>
        <p:spPr>
          <a:xfrm>
            <a:off x="5033772" y="4965192"/>
            <a:ext cx="475488" cy="475488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3" name="Image 14" descr="icons/dollar_navy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43500" y="5074920"/>
            <a:ext cx="256032" cy="256032"/>
          </a:xfrm>
          <a:prstGeom prst="rect">
            <a:avLst/>
          </a:prstGeom>
        </p:spPr>
      </p:pic>
      <p:sp>
        <p:nvSpPr>
          <p:cNvPr id="64" name="Text 47"/>
          <p:cNvSpPr/>
          <p:nvPr/>
        </p:nvSpPr>
        <p:spPr>
          <a:xfrm>
            <a:off x="4480560" y="5495544"/>
            <a:ext cx="1581912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</a:t>
            </a:r>
            <a:endParaRPr lang="en-US" sz="930" dirty="0"/>
          </a:p>
        </p:txBody>
      </p:sp>
      <p:sp>
        <p:nvSpPr>
          <p:cNvPr id="65" name="Shape 48"/>
          <p:cNvSpPr/>
          <p:nvPr/>
        </p:nvSpPr>
        <p:spPr>
          <a:xfrm>
            <a:off x="6227064" y="4818888"/>
            <a:ext cx="1691640" cy="1417320"/>
          </a:xfrm>
          <a:prstGeom prst="roundRect">
            <a:avLst>
              <a:gd name="adj" fmla="val 4516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6" name="Shape 49"/>
          <p:cNvSpPr/>
          <p:nvPr/>
        </p:nvSpPr>
        <p:spPr>
          <a:xfrm>
            <a:off x="6835140" y="4965192"/>
            <a:ext cx="475488" cy="475488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7" name="Image 15" descr="icons/briefcase_navy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944868" y="5074920"/>
            <a:ext cx="256032" cy="256032"/>
          </a:xfrm>
          <a:prstGeom prst="rect">
            <a:avLst/>
          </a:prstGeom>
        </p:spPr>
      </p:pic>
      <p:sp>
        <p:nvSpPr>
          <p:cNvPr id="68" name="Text 50"/>
          <p:cNvSpPr/>
          <p:nvPr/>
        </p:nvSpPr>
        <p:spPr>
          <a:xfrm>
            <a:off x="6281928" y="5495544"/>
            <a:ext cx="1581912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930" dirty="0"/>
          </a:p>
        </p:txBody>
      </p:sp>
      <p:sp>
        <p:nvSpPr>
          <p:cNvPr id="69" name="Shape 51"/>
          <p:cNvSpPr/>
          <p:nvPr/>
        </p:nvSpPr>
        <p:spPr>
          <a:xfrm>
            <a:off x="8028432" y="4818888"/>
            <a:ext cx="1691640" cy="1417320"/>
          </a:xfrm>
          <a:prstGeom prst="roundRect">
            <a:avLst>
              <a:gd name="adj" fmla="val 4516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0" name="Shape 52"/>
          <p:cNvSpPr/>
          <p:nvPr/>
        </p:nvSpPr>
        <p:spPr>
          <a:xfrm>
            <a:off x="8636508" y="4965192"/>
            <a:ext cx="475488" cy="475488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1" name="Image 16" descr="icons/server_navy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746236" y="5074920"/>
            <a:ext cx="256032" cy="256032"/>
          </a:xfrm>
          <a:prstGeom prst="rect">
            <a:avLst/>
          </a:prstGeom>
        </p:spPr>
      </p:pic>
      <p:sp>
        <p:nvSpPr>
          <p:cNvPr id="72" name="Text 53"/>
          <p:cNvSpPr/>
          <p:nvPr/>
        </p:nvSpPr>
        <p:spPr>
          <a:xfrm>
            <a:off x="8083296" y="5495544"/>
            <a:ext cx="1581912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Report</a:t>
            </a:r>
            <a:endParaRPr lang="en-US" sz="930" dirty="0"/>
          </a:p>
        </p:txBody>
      </p:sp>
      <p:sp>
        <p:nvSpPr>
          <p:cNvPr id="73" name="Text 54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4" name="Text 55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80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Report for Transfer Employees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5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</a:t>
            </a:r>
            <a:endParaRPr lang="en-US" sz="8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Leaves Balance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5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61</a:t>
            </a:r>
            <a:endParaRPr lang="en-US" sz="80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Leaves Summary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5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62</a:t>
            </a:r>
            <a:endParaRPr lang="en-US" sz="800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Referrence Letter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5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63</a:t>
            </a:r>
            <a:endParaRPr lang="en-US" sz="800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Previous Employement Letter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5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64</a:t>
            </a:r>
            <a:endParaRPr lang="en-US" sz="800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Personnel Informational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6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65</a:t>
            </a:r>
            <a:endParaRPr lang="en-US" sz="800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Academic Qualification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6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66</a:t>
            </a:r>
            <a:endParaRPr lang="en-US" sz="800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7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dollar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Payroll Report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registers, tax, arrears, and FTE reporting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67</a:t>
            </a:r>
            <a:endParaRPr lang="en-US" sz="800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Segment Wise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6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68</a:t>
            </a:r>
            <a:endParaRPr lang="en-US" sz="800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Department Wise Payroll Clerical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6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69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sliders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Setup Forms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 data for groups, categories, branches, and compensation setups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800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Periodic Report for INC Promotion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6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</a:t>
            </a:r>
            <a:endParaRPr lang="en-US" sz="800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Monthly Staff Payment Listings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6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71</a:t>
            </a:r>
            <a:endParaRPr lang="en-US" sz="800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Provident Fund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6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72</a:t>
            </a:r>
            <a:endParaRPr lang="en-US" sz="800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Overtime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6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73</a:t>
            </a:r>
            <a:endParaRPr lang="en-US" sz="800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Income Tax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6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74</a:t>
            </a:r>
            <a:endParaRPr lang="en-US" sz="800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Reconciliment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6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75</a:t>
            </a:r>
            <a:endParaRPr lang="en-US" sz="800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Payroll Register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7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76</a:t>
            </a:r>
            <a:endParaRPr lang="en-US" sz="800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Salary Settlement Officer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7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77</a:t>
            </a:r>
            <a:endParaRPr lang="en-US" sz="800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7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78</a:t>
            </a:r>
            <a:endParaRPr lang="en-US" sz="800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FTE Analysis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7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79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Manage Group Role Setup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800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Monthly Salary Inter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7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80</a:t>
            </a:r>
            <a:endParaRPr lang="en-US" sz="800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Shift Entry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7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81</a:t>
            </a:r>
            <a:endParaRPr lang="en-US" sz="800" dirty="0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Excise Deduction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7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82</a:t>
            </a:r>
            <a:endParaRPr lang="en-US" sz="800" dirty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Annual 10 C Bonus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7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83</a:t>
            </a:r>
            <a:endParaRPr lang="en-US" sz="800" dirty="0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Annual 10 C Payment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7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84</a:t>
            </a:r>
            <a:endParaRPr lang="en-US" sz="800" dirty="0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 C Bonus Reciept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7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85</a:t>
            </a:r>
            <a:endParaRPr lang="en-US" sz="800" dirty="0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Monthly Tax Payment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8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86</a:t>
            </a:r>
            <a:endParaRPr lang="en-US" sz="800" dirty="0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Department Wise OV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8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87</a:t>
            </a:r>
            <a:endParaRPr lang="en-US" sz="800" dirty="0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Annual Incentive Bonus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8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88</a:t>
            </a:r>
            <a:endParaRPr lang="en-US" sz="800" dirty="0"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Annual Incentive Payment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8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89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Manage login User Setup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800" dirty="0"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Incentive Bonus Receipt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8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</a:t>
            </a:r>
            <a:endParaRPr lang="en-US" sz="800" dirty="0"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PY009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8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91</a:t>
            </a:r>
            <a:endParaRPr lang="en-US" sz="800" dirty="0"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Salary Arrear Detail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8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92</a:t>
            </a:r>
            <a:endParaRPr lang="en-US" sz="800" dirty="0"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Overtime Arrears Detail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8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93</a:t>
            </a:r>
            <a:endParaRPr lang="en-US" sz="800" dirty="0"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Arrears Summary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8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94</a:t>
            </a:r>
            <a:endParaRPr lang="en-US" sz="800" dirty="0"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Arrears Reciept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8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95</a:t>
            </a:r>
            <a:endParaRPr lang="en-US" sz="800" dirty="0"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Arrears Summary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9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96</a:t>
            </a:r>
            <a:endParaRPr lang="en-US" sz="800" dirty="0"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Acturial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9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97</a:t>
            </a:r>
            <a:endParaRPr lang="en-US" sz="800" dirty="0"/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Income Tax Prerequisite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9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98</a:t>
            </a:r>
            <a:endParaRPr lang="en-US" sz="800" dirty="0"/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Ranking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chris/ppt/media/image9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2999</Words>
  <Application>Microsoft Office PowerPoint</Application>
  <PresentationFormat>Widescreen</PresentationFormat>
  <Paragraphs>1575</Paragraphs>
  <Slides>302</Slides>
  <Notes>302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302</vt:i4>
      </vt:variant>
    </vt:vector>
  </HeadingPairs>
  <TitlesOfParts>
    <vt:vector size="306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Shahid Lakhani</cp:lastModifiedBy>
  <cp:revision>3</cp:revision>
  <dcterms:created xsi:type="dcterms:W3CDTF">2026-08-06T09:17:46Z</dcterms:created>
  <dcterms:modified xsi:type="dcterms:W3CDTF">2026-08-12T09:25:42Z</dcterms:modified>
</cp:coreProperties>
</file>